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5" r:id="rId4"/>
    <p:sldMasterId id="2147483693" r:id="rId5"/>
  </p:sldMasterIdLst>
  <p:notesMasterIdLst>
    <p:notesMasterId r:id="rId29"/>
  </p:notesMasterIdLst>
  <p:handoutMasterIdLst>
    <p:handoutMasterId r:id="rId30"/>
  </p:handoutMasterIdLst>
  <p:sldIdLst>
    <p:sldId id="256" r:id="rId6"/>
    <p:sldId id="267" r:id="rId7"/>
    <p:sldId id="268" r:id="rId8"/>
    <p:sldId id="270" r:id="rId9"/>
    <p:sldId id="271" r:id="rId10"/>
    <p:sldId id="273" r:id="rId11"/>
    <p:sldId id="272" r:id="rId12"/>
    <p:sldId id="277" r:id="rId13"/>
    <p:sldId id="278" r:id="rId14"/>
    <p:sldId id="279" r:id="rId15"/>
    <p:sldId id="280" r:id="rId16"/>
    <p:sldId id="281" r:id="rId17"/>
    <p:sldId id="282" r:id="rId18"/>
    <p:sldId id="292" r:id="rId19"/>
    <p:sldId id="283" r:id="rId20"/>
    <p:sldId id="284" r:id="rId21"/>
    <p:sldId id="285" r:id="rId22"/>
    <p:sldId id="286" r:id="rId23"/>
    <p:sldId id="287" r:id="rId24"/>
    <p:sldId id="288" r:id="rId25"/>
    <p:sldId id="289" r:id="rId26"/>
    <p:sldId id="290" r:id="rId27"/>
    <p:sldId id="291" r:id="rId28"/>
  </p:sldIdLst>
  <p:sldSz cx="9144000" cy="6858000" type="screen4x3"/>
  <p:notesSz cx="6858000" cy="9144000"/>
  <p:defaultTextStyle>
    <a:defPPr>
      <a:defRPr lang="nb-NO"/>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3131"/>
    <a:srgbClr val="404040"/>
    <a:srgbClr val="CECECE"/>
    <a:srgbClr val="FFFFFF"/>
    <a:srgbClr val="F5F5F5"/>
    <a:srgbClr val="B2B2B2"/>
    <a:srgbClr val="767676"/>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914" autoAdjust="0"/>
  </p:normalViewPr>
  <p:slideViewPr>
    <p:cSldViewPr snapToGrid="0">
      <p:cViewPr varScale="1">
        <p:scale>
          <a:sx n="115" d="100"/>
          <a:sy n="115" d="100"/>
        </p:scale>
        <p:origin x="149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0B34B4-7AEE-4DCC-BBC4-4077DAE84615}" type="doc">
      <dgm:prSet loTypeId="urn:microsoft.com/office/officeart/2005/8/layout/hList1" loCatId="list" qsTypeId="urn:microsoft.com/office/officeart/2005/8/quickstyle/simple1" qsCatId="simple" csTypeId="urn:microsoft.com/office/officeart/2005/8/colors/accent2_2" csCatId="accent2" phldr="1"/>
      <dgm:spPr/>
      <dgm:t>
        <a:bodyPr/>
        <a:lstStyle/>
        <a:p>
          <a:endParaRPr lang="nb-NO"/>
        </a:p>
      </dgm:t>
    </dgm:pt>
    <dgm:pt modelId="{934DBFEB-9594-413A-9943-A5126FFE08D7}">
      <dgm:prSet phldrT="[Tekst]"/>
      <dgm:spPr/>
      <dgm:t>
        <a:bodyPr/>
        <a:lstStyle/>
        <a:p>
          <a:r>
            <a:rPr lang="nb-NO" dirty="0"/>
            <a:t>Trinn 1</a:t>
          </a:r>
        </a:p>
      </dgm:t>
    </dgm:pt>
    <dgm:pt modelId="{8782E9B5-E9E9-40B0-8422-BC5C06E48989}" type="parTrans" cxnId="{7AA1CE15-899C-42B0-BDDA-032656639C4F}">
      <dgm:prSet/>
      <dgm:spPr/>
      <dgm:t>
        <a:bodyPr/>
        <a:lstStyle/>
        <a:p>
          <a:endParaRPr lang="nb-NO"/>
        </a:p>
      </dgm:t>
    </dgm:pt>
    <dgm:pt modelId="{E6D18DC7-A390-4E4B-967B-62683801CFA5}" type="sibTrans" cxnId="{7AA1CE15-899C-42B0-BDDA-032656639C4F}">
      <dgm:prSet/>
      <dgm:spPr/>
      <dgm:t>
        <a:bodyPr/>
        <a:lstStyle/>
        <a:p>
          <a:endParaRPr lang="nb-NO"/>
        </a:p>
      </dgm:t>
    </dgm:pt>
    <dgm:pt modelId="{2783E621-2736-4397-BA74-7D47FE4D5C9C}">
      <dgm:prSet phldrT="[Tekst]"/>
      <dgm:spPr/>
      <dgm:t>
        <a:bodyPr/>
        <a:lstStyle/>
        <a:p>
          <a:r>
            <a:rPr lang="nb-NO" dirty="0"/>
            <a:t>Identifiser farene</a:t>
          </a:r>
        </a:p>
      </dgm:t>
    </dgm:pt>
    <dgm:pt modelId="{B5F85308-5F14-422E-9D47-77833D4832C1}" type="parTrans" cxnId="{FEDD2D60-9969-4998-8A67-0961951C4EE7}">
      <dgm:prSet/>
      <dgm:spPr/>
      <dgm:t>
        <a:bodyPr/>
        <a:lstStyle/>
        <a:p>
          <a:endParaRPr lang="nb-NO"/>
        </a:p>
      </dgm:t>
    </dgm:pt>
    <dgm:pt modelId="{8F532335-A7E5-4AD3-AECF-ED2512447EF2}" type="sibTrans" cxnId="{FEDD2D60-9969-4998-8A67-0961951C4EE7}">
      <dgm:prSet/>
      <dgm:spPr/>
      <dgm:t>
        <a:bodyPr/>
        <a:lstStyle/>
        <a:p>
          <a:endParaRPr lang="nb-NO"/>
        </a:p>
      </dgm:t>
    </dgm:pt>
    <dgm:pt modelId="{AF3F5146-EBE8-42C9-9651-7248A3C13262}">
      <dgm:prSet phldrT="[Tekst]"/>
      <dgm:spPr/>
      <dgm:t>
        <a:bodyPr/>
        <a:lstStyle/>
        <a:p>
          <a:r>
            <a:rPr lang="nb-NO" dirty="0"/>
            <a:t>Trinn 5</a:t>
          </a:r>
        </a:p>
      </dgm:t>
    </dgm:pt>
    <dgm:pt modelId="{170567B9-6E25-4FA6-BF58-F16D147085B3}" type="parTrans" cxnId="{844A4BF4-1814-448E-BF22-D88929DB3151}">
      <dgm:prSet/>
      <dgm:spPr/>
      <dgm:t>
        <a:bodyPr/>
        <a:lstStyle/>
        <a:p>
          <a:endParaRPr lang="nb-NO"/>
        </a:p>
      </dgm:t>
    </dgm:pt>
    <dgm:pt modelId="{CBEBF888-4CB4-4C05-98BB-AD3030B88F8E}" type="sibTrans" cxnId="{844A4BF4-1814-448E-BF22-D88929DB3151}">
      <dgm:prSet/>
      <dgm:spPr/>
      <dgm:t>
        <a:bodyPr/>
        <a:lstStyle/>
        <a:p>
          <a:endParaRPr lang="nb-NO"/>
        </a:p>
      </dgm:t>
    </dgm:pt>
    <dgm:pt modelId="{B216572D-1D56-4FC5-B7EA-48501ABFEFA1}">
      <dgm:prSet phldrT="[Tekst]"/>
      <dgm:spPr/>
      <dgm:t>
        <a:bodyPr/>
        <a:lstStyle/>
        <a:p>
          <a:r>
            <a:rPr lang="nb-NO" dirty="0"/>
            <a:t>Overvåk og evaluer tiltak</a:t>
          </a:r>
        </a:p>
      </dgm:t>
    </dgm:pt>
    <dgm:pt modelId="{9E657414-208F-4D57-883E-EA1F95A13AC6}" type="parTrans" cxnId="{5BAEBA74-87BE-4628-8B02-8D371639F780}">
      <dgm:prSet/>
      <dgm:spPr/>
      <dgm:t>
        <a:bodyPr/>
        <a:lstStyle/>
        <a:p>
          <a:endParaRPr lang="nb-NO"/>
        </a:p>
      </dgm:t>
    </dgm:pt>
    <dgm:pt modelId="{22E18732-893E-46E6-8948-D98422FE50F8}" type="sibTrans" cxnId="{5BAEBA74-87BE-4628-8B02-8D371639F780}">
      <dgm:prSet/>
      <dgm:spPr/>
      <dgm:t>
        <a:bodyPr/>
        <a:lstStyle/>
        <a:p>
          <a:endParaRPr lang="nb-NO"/>
        </a:p>
      </dgm:t>
    </dgm:pt>
    <dgm:pt modelId="{173E59CD-229F-4BE3-9E49-04711E35DC8D}">
      <dgm:prSet/>
      <dgm:spPr/>
      <dgm:t>
        <a:bodyPr/>
        <a:lstStyle/>
        <a:p>
          <a:r>
            <a:rPr lang="nb-NO" dirty="0"/>
            <a:t>Trinn 4</a:t>
          </a:r>
        </a:p>
      </dgm:t>
    </dgm:pt>
    <dgm:pt modelId="{89E62B7C-38E2-4F55-9C4F-4BBCB0A4D271}" type="parTrans" cxnId="{C39A5A35-BD9F-4F87-B9E4-E3C15A8F6F01}">
      <dgm:prSet/>
      <dgm:spPr/>
      <dgm:t>
        <a:bodyPr/>
        <a:lstStyle/>
        <a:p>
          <a:endParaRPr lang="nb-NO"/>
        </a:p>
      </dgm:t>
    </dgm:pt>
    <dgm:pt modelId="{BFB96DCD-4A86-4C77-99E4-30D3F30D99D0}" type="sibTrans" cxnId="{C39A5A35-BD9F-4F87-B9E4-E3C15A8F6F01}">
      <dgm:prSet/>
      <dgm:spPr/>
      <dgm:t>
        <a:bodyPr/>
        <a:lstStyle/>
        <a:p>
          <a:endParaRPr lang="nb-NO"/>
        </a:p>
      </dgm:t>
    </dgm:pt>
    <dgm:pt modelId="{D926930C-6FA2-4320-8FFF-A96E82D7E3BE}">
      <dgm:prSet/>
      <dgm:spPr/>
      <dgm:t>
        <a:bodyPr/>
        <a:lstStyle/>
        <a:p>
          <a:r>
            <a:rPr lang="nb-NO" dirty="0"/>
            <a:t>Trinn 3</a:t>
          </a:r>
        </a:p>
      </dgm:t>
    </dgm:pt>
    <dgm:pt modelId="{E6374900-ED96-4E4F-9EA5-B60CE5A8FB39}" type="parTrans" cxnId="{4496E98E-ED1B-4141-8847-08EA9001CA71}">
      <dgm:prSet/>
      <dgm:spPr/>
      <dgm:t>
        <a:bodyPr/>
        <a:lstStyle/>
        <a:p>
          <a:endParaRPr lang="nb-NO"/>
        </a:p>
      </dgm:t>
    </dgm:pt>
    <dgm:pt modelId="{47ACC530-0573-4BB7-ADCC-57C16396C46A}" type="sibTrans" cxnId="{4496E98E-ED1B-4141-8847-08EA9001CA71}">
      <dgm:prSet/>
      <dgm:spPr/>
      <dgm:t>
        <a:bodyPr/>
        <a:lstStyle/>
        <a:p>
          <a:endParaRPr lang="nb-NO"/>
        </a:p>
      </dgm:t>
    </dgm:pt>
    <dgm:pt modelId="{DC57C692-7774-4D21-BFB2-AE2C35BB6296}">
      <dgm:prSet/>
      <dgm:spPr/>
      <dgm:t>
        <a:bodyPr/>
        <a:lstStyle/>
        <a:p>
          <a:r>
            <a:rPr lang="nb-NO" dirty="0"/>
            <a:t>Trinn 2</a:t>
          </a:r>
        </a:p>
      </dgm:t>
    </dgm:pt>
    <dgm:pt modelId="{F528C946-60EA-4895-A1A5-D56BF656BD43}" type="parTrans" cxnId="{FACDA994-1617-4959-A0E0-AFD95C2A4DA5}">
      <dgm:prSet/>
      <dgm:spPr/>
      <dgm:t>
        <a:bodyPr/>
        <a:lstStyle/>
        <a:p>
          <a:endParaRPr lang="nb-NO"/>
        </a:p>
      </dgm:t>
    </dgm:pt>
    <dgm:pt modelId="{6B907AF5-7FB8-42C6-B240-D884F12EC68C}" type="sibTrans" cxnId="{FACDA994-1617-4959-A0E0-AFD95C2A4DA5}">
      <dgm:prSet/>
      <dgm:spPr/>
      <dgm:t>
        <a:bodyPr/>
        <a:lstStyle/>
        <a:p>
          <a:endParaRPr lang="nb-NO"/>
        </a:p>
      </dgm:t>
    </dgm:pt>
    <dgm:pt modelId="{F3DE4F47-7115-44A0-963E-79833D83A7C6}">
      <dgm:prSet/>
      <dgm:spPr/>
      <dgm:t>
        <a:bodyPr/>
        <a:lstStyle/>
        <a:p>
          <a:r>
            <a:rPr lang="nb-NO" dirty="0"/>
            <a:t>Vurder farene</a:t>
          </a:r>
        </a:p>
      </dgm:t>
    </dgm:pt>
    <dgm:pt modelId="{A7A91555-C70F-4A23-932F-51C7831EC904}" type="parTrans" cxnId="{0B83134E-F549-4493-A488-1EE90F923A82}">
      <dgm:prSet/>
      <dgm:spPr/>
      <dgm:t>
        <a:bodyPr/>
        <a:lstStyle/>
        <a:p>
          <a:endParaRPr lang="nb-NO"/>
        </a:p>
      </dgm:t>
    </dgm:pt>
    <dgm:pt modelId="{4C309216-537A-4699-968F-BFC04B32CB8A}" type="sibTrans" cxnId="{0B83134E-F549-4493-A488-1EE90F923A82}">
      <dgm:prSet/>
      <dgm:spPr/>
      <dgm:t>
        <a:bodyPr/>
        <a:lstStyle/>
        <a:p>
          <a:endParaRPr lang="nb-NO"/>
        </a:p>
      </dgm:t>
    </dgm:pt>
    <dgm:pt modelId="{DB9498FD-B7FC-4D83-B15F-D76D62DC91B8}">
      <dgm:prSet/>
      <dgm:spPr/>
      <dgm:t>
        <a:bodyPr/>
        <a:lstStyle/>
        <a:p>
          <a:r>
            <a:rPr lang="nb-NO" dirty="0"/>
            <a:t>Utvikle tiltak og foreta beslutning</a:t>
          </a:r>
        </a:p>
      </dgm:t>
    </dgm:pt>
    <dgm:pt modelId="{1F82B477-83BB-4778-AD59-AF914AF14714}" type="parTrans" cxnId="{5E4EDBB7-F61D-43E8-9C02-3A34E5FD3997}">
      <dgm:prSet/>
      <dgm:spPr/>
      <dgm:t>
        <a:bodyPr/>
        <a:lstStyle/>
        <a:p>
          <a:endParaRPr lang="nb-NO"/>
        </a:p>
      </dgm:t>
    </dgm:pt>
    <dgm:pt modelId="{170F1A0B-CA0E-4528-AD03-3A04038C9396}" type="sibTrans" cxnId="{5E4EDBB7-F61D-43E8-9C02-3A34E5FD3997}">
      <dgm:prSet/>
      <dgm:spPr/>
      <dgm:t>
        <a:bodyPr/>
        <a:lstStyle/>
        <a:p>
          <a:endParaRPr lang="nb-NO"/>
        </a:p>
      </dgm:t>
    </dgm:pt>
    <dgm:pt modelId="{0AD58142-0216-47AC-95CF-9DA0A55D3A7E}">
      <dgm:prSet/>
      <dgm:spPr/>
      <dgm:t>
        <a:bodyPr/>
        <a:lstStyle/>
        <a:p>
          <a:r>
            <a:rPr lang="nb-NO" dirty="0"/>
            <a:t>Iverksett tiltak</a:t>
          </a:r>
        </a:p>
      </dgm:t>
    </dgm:pt>
    <dgm:pt modelId="{B8EE6415-C9A0-4B17-AA5C-4BDBF80FD78E}" type="parTrans" cxnId="{2A503151-8822-49DE-A03E-DEDE935557BD}">
      <dgm:prSet/>
      <dgm:spPr/>
      <dgm:t>
        <a:bodyPr/>
        <a:lstStyle/>
        <a:p>
          <a:endParaRPr lang="nb-NO"/>
        </a:p>
      </dgm:t>
    </dgm:pt>
    <dgm:pt modelId="{AECDB16F-0868-4668-9177-87B87D8A03AF}" type="sibTrans" cxnId="{2A503151-8822-49DE-A03E-DEDE935557BD}">
      <dgm:prSet/>
      <dgm:spPr/>
      <dgm:t>
        <a:bodyPr/>
        <a:lstStyle/>
        <a:p>
          <a:endParaRPr lang="nb-NO"/>
        </a:p>
      </dgm:t>
    </dgm:pt>
    <dgm:pt modelId="{F8DFD5E6-9A15-4BAD-9BB1-395AA5A15349}" type="pres">
      <dgm:prSet presAssocID="{110B34B4-7AEE-4DCC-BBC4-4077DAE84615}" presName="Name0" presStyleCnt="0">
        <dgm:presLayoutVars>
          <dgm:dir/>
          <dgm:animLvl val="lvl"/>
          <dgm:resizeHandles val="exact"/>
        </dgm:presLayoutVars>
      </dgm:prSet>
      <dgm:spPr/>
    </dgm:pt>
    <dgm:pt modelId="{42CDA7EA-5433-4B3E-8813-DB958307FB1A}" type="pres">
      <dgm:prSet presAssocID="{934DBFEB-9594-413A-9943-A5126FFE08D7}" presName="composite" presStyleCnt="0"/>
      <dgm:spPr/>
    </dgm:pt>
    <dgm:pt modelId="{3989836D-C067-4887-803F-0B13DAFAC5E1}" type="pres">
      <dgm:prSet presAssocID="{934DBFEB-9594-413A-9943-A5126FFE08D7}" presName="parTx" presStyleLbl="alignNode1" presStyleIdx="0" presStyleCnt="5">
        <dgm:presLayoutVars>
          <dgm:chMax val="0"/>
          <dgm:chPref val="0"/>
          <dgm:bulletEnabled val="1"/>
        </dgm:presLayoutVars>
      </dgm:prSet>
      <dgm:spPr/>
    </dgm:pt>
    <dgm:pt modelId="{94084F16-E170-4804-8C63-A302BB1EB7DA}" type="pres">
      <dgm:prSet presAssocID="{934DBFEB-9594-413A-9943-A5126FFE08D7}" presName="desTx" presStyleLbl="alignAccFollowNode1" presStyleIdx="0" presStyleCnt="5">
        <dgm:presLayoutVars>
          <dgm:bulletEnabled val="1"/>
        </dgm:presLayoutVars>
      </dgm:prSet>
      <dgm:spPr/>
    </dgm:pt>
    <dgm:pt modelId="{E16C1A64-FBFE-4911-8545-BA0C78224214}" type="pres">
      <dgm:prSet presAssocID="{E6D18DC7-A390-4E4B-967B-62683801CFA5}" presName="space" presStyleCnt="0"/>
      <dgm:spPr/>
    </dgm:pt>
    <dgm:pt modelId="{1ADB5416-E5E2-4078-8D54-AD5473180124}" type="pres">
      <dgm:prSet presAssocID="{DC57C692-7774-4D21-BFB2-AE2C35BB6296}" presName="composite" presStyleCnt="0"/>
      <dgm:spPr/>
    </dgm:pt>
    <dgm:pt modelId="{C8005B9E-016F-49B1-A9A2-416515C78675}" type="pres">
      <dgm:prSet presAssocID="{DC57C692-7774-4D21-BFB2-AE2C35BB6296}" presName="parTx" presStyleLbl="alignNode1" presStyleIdx="1" presStyleCnt="5">
        <dgm:presLayoutVars>
          <dgm:chMax val="0"/>
          <dgm:chPref val="0"/>
          <dgm:bulletEnabled val="1"/>
        </dgm:presLayoutVars>
      </dgm:prSet>
      <dgm:spPr/>
    </dgm:pt>
    <dgm:pt modelId="{2D6920F5-14BB-4145-94A7-FC58B83A5832}" type="pres">
      <dgm:prSet presAssocID="{DC57C692-7774-4D21-BFB2-AE2C35BB6296}" presName="desTx" presStyleLbl="alignAccFollowNode1" presStyleIdx="1" presStyleCnt="5">
        <dgm:presLayoutVars>
          <dgm:bulletEnabled val="1"/>
        </dgm:presLayoutVars>
      </dgm:prSet>
      <dgm:spPr/>
    </dgm:pt>
    <dgm:pt modelId="{903EE57F-E6F2-4B7F-A5B0-5B7CB1329851}" type="pres">
      <dgm:prSet presAssocID="{6B907AF5-7FB8-42C6-B240-D884F12EC68C}" presName="space" presStyleCnt="0"/>
      <dgm:spPr/>
    </dgm:pt>
    <dgm:pt modelId="{5D826441-B54C-4964-A8E9-31148320A8EB}" type="pres">
      <dgm:prSet presAssocID="{D926930C-6FA2-4320-8FFF-A96E82D7E3BE}" presName="composite" presStyleCnt="0"/>
      <dgm:spPr/>
    </dgm:pt>
    <dgm:pt modelId="{FDE57367-ED38-48E9-8B76-DCBDA41F3BC3}" type="pres">
      <dgm:prSet presAssocID="{D926930C-6FA2-4320-8FFF-A96E82D7E3BE}" presName="parTx" presStyleLbl="alignNode1" presStyleIdx="2" presStyleCnt="5">
        <dgm:presLayoutVars>
          <dgm:chMax val="0"/>
          <dgm:chPref val="0"/>
          <dgm:bulletEnabled val="1"/>
        </dgm:presLayoutVars>
      </dgm:prSet>
      <dgm:spPr/>
    </dgm:pt>
    <dgm:pt modelId="{E6318C1E-BC51-4B02-957F-FFB5ADB6F046}" type="pres">
      <dgm:prSet presAssocID="{D926930C-6FA2-4320-8FFF-A96E82D7E3BE}" presName="desTx" presStyleLbl="alignAccFollowNode1" presStyleIdx="2" presStyleCnt="5">
        <dgm:presLayoutVars>
          <dgm:bulletEnabled val="1"/>
        </dgm:presLayoutVars>
      </dgm:prSet>
      <dgm:spPr/>
    </dgm:pt>
    <dgm:pt modelId="{8506753A-19CA-4FD9-84E0-C34E6953B13D}" type="pres">
      <dgm:prSet presAssocID="{47ACC530-0573-4BB7-ADCC-57C16396C46A}" presName="space" presStyleCnt="0"/>
      <dgm:spPr/>
    </dgm:pt>
    <dgm:pt modelId="{0244A288-E564-49C5-AE9E-EC7FEDCED031}" type="pres">
      <dgm:prSet presAssocID="{173E59CD-229F-4BE3-9E49-04711E35DC8D}" presName="composite" presStyleCnt="0"/>
      <dgm:spPr/>
    </dgm:pt>
    <dgm:pt modelId="{AB14887B-B1BD-495F-97C6-A77784F6B9B8}" type="pres">
      <dgm:prSet presAssocID="{173E59CD-229F-4BE3-9E49-04711E35DC8D}" presName="parTx" presStyleLbl="alignNode1" presStyleIdx="3" presStyleCnt="5">
        <dgm:presLayoutVars>
          <dgm:chMax val="0"/>
          <dgm:chPref val="0"/>
          <dgm:bulletEnabled val="1"/>
        </dgm:presLayoutVars>
      </dgm:prSet>
      <dgm:spPr/>
    </dgm:pt>
    <dgm:pt modelId="{BBF50DE6-50B1-43D8-A078-E57F6B8A89C0}" type="pres">
      <dgm:prSet presAssocID="{173E59CD-229F-4BE3-9E49-04711E35DC8D}" presName="desTx" presStyleLbl="alignAccFollowNode1" presStyleIdx="3" presStyleCnt="5">
        <dgm:presLayoutVars>
          <dgm:bulletEnabled val="1"/>
        </dgm:presLayoutVars>
      </dgm:prSet>
      <dgm:spPr/>
    </dgm:pt>
    <dgm:pt modelId="{5927375F-BE3B-4D3C-8ECD-69AB2D4DE7D2}" type="pres">
      <dgm:prSet presAssocID="{BFB96DCD-4A86-4C77-99E4-30D3F30D99D0}" presName="space" presStyleCnt="0"/>
      <dgm:spPr/>
    </dgm:pt>
    <dgm:pt modelId="{9508A532-5FBB-4B79-B6A0-9A9C5C4C1C87}" type="pres">
      <dgm:prSet presAssocID="{AF3F5146-EBE8-42C9-9651-7248A3C13262}" presName="composite" presStyleCnt="0"/>
      <dgm:spPr/>
    </dgm:pt>
    <dgm:pt modelId="{4392BD4E-4900-44B5-8093-D15BA86ABBFD}" type="pres">
      <dgm:prSet presAssocID="{AF3F5146-EBE8-42C9-9651-7248A3C13262}" presName="parTx" presStyleLbl="alignNode1" presStyleIdx="4" presStyleCnt="5">
        <dgm:presLayoutVars>
          <dgm:chMax val="0"/>
          <dgm:chPref val="0"/>
          <dgm:bulletEnabled val="1"/>
        </dgm:presLayoutVars>
      </dgm:prSet>
      <dgm:spPr/>
    </dgm:pt>
    <dgm:pt modelId="{CD9C5EC0-2F9E-482B-AAB6-89C930E2F07C}" type="pres">
      <dgm:prSet presAssocID="{AF3F5146-EBE8-42C9-9651-7248A3C13262}" presName="desTx" presStyleLbl="alignAccFollowNode1" presStyleIdx="4" presStyleCnt="5">
        <dgm:presLayoutVars>
          <dgm:bulletEnabled val="1"/>
        </dgm:presLayoutVars>
      </dgm:prSet>
      <dgm:spPr/>
    </dgm:pt>
  </dgm:ptLst>
  <dgm:cxnLst>
    <dgm:cxn modelId="{3A4C7B03-6FA0-4E68-92FB-B364F6F652AC}" type="presOf" srcId="{AF3F5146-EBE8-42C9-9651-7248A3C13262}" destId="{4392BD4E-4900-44B5-8093-D15BA86ABBFD}" srcOrd="0" destOrd="0" presId="urn:microsoft.com/office/officeart/2005/8/layout/hList1"/>
    <dgm:cxn modelId="{EFCD9D08-EDE8-424C-8740-89A9C4124799}" type="presOf" srcId="{0AD58142-0216-47AC-95CF-9DA0A55D3A7E}" destId="{BBF50DE6-50B1-43D8-A078-E57F6B8A89C0}" srcOrd="0" destOrd="0" presId="urn:microsoft.com/office/officeart/2005/8/layout/hList1"/>
    <dgm:cxn modelId="{CCB0ED0C-29BF-4291-91E4-2D053B88754E}" type="presOf" srcId="{934DBFEB-9594-413A-9943-A5126FFE08D7}" destId="{3989836D-C067-4887-803F-0B13DAFAC5E1}" srcOrd="0" destOrd="0" presId="urn:microsoft.com/office/officeart/2005/8/layout/hList1"/>
    <dgm:cxn modelId="{7AA1CE15-899C-42B0-BDDA-032656639C4F}" srcId="{110B34B4-7AEE-4DCC-BBC4-4077DAE84615}" destId="{934DBFEB-9594-413A-9943-A5126FFE08D7}" srcOrd="0" destOrd="0" parTransId="{8782E9B5-E9E9-40B0-8422-BC5C06E48989}" sibTransId="{E6D18DC7-A390-4E4B-967B-62683801CFA5}"/>
    <dgm:cxn modelId="{C39A5A35-BD9F-4F87-B9E4-E3C15A8F6F01}" srcId="{110B34B4-7AEE-4DCC-BBC4-4077DAE84615}" destId="{173E59CD-229F-4BE3-9E49-04711E35DC8D}" srcOrd="3" destOrd="0" parTransId="{89E62B7C-38E2-4F55-9C4F-4BBCB0A4D271}" sibTransId="{BFB96DCD-4A86-4C77-99E4-30D3F30D99D0}"/>
    <dgm:cxn modelId="{BF1ADF36-BAEB-4213-9B11-0693EC1A1ECE}" type="presOf" srcId="{2783E621-2736-4397-BA74-7D47FE4D5C9C}" destId="{94084F16-E170-4804-8C63-A302BB1EB7DA}" srcOrd="0" destOrd="0" presId="urn:microsoft.com/office/officeart/2005/8/layout/hList1"/>
    <dgm:cxn modelId="{A1298A3B-B230-44F9-9298-6D3F771AC1E6}" type="presOf" srcId="{D926930C-6FA2-4320-8FFF-A96E82D7E3BE}" destId="{FDE57367-ED38-48E9-8B76-DCBDA41F3BC3}" srcOrd="0" destOrd="0" presId="urn:microsoft.com/office/officeart/2005/8/layout/hList1"/>
    <dgm:cxn modelId="{FEDD2D60-9969-4998-8A67-0961951C4EE7}" srcId="{934DBFEB-9594-413A-9943-A5126FFE08D7}" destId="{2783E621-2736-4397-BA74-7D47FE4D5C9C}" srcOrd="0" destOrd="0" parTransId="{B5F85308-5F14-422E-9D47-77833D4832C1}" sibTransId="{8F532335-A7E5-4AD3-AECF-ED2512447EF2}"/>
    <dgm:cxn modelId="{0B83134E-F549-4493-A488-1EE90F923A82}" srcId="{DC57C692-7774-4D21-BFB2-AE2C35BB6296}" destId="{F3DE4F47-7115-44A0-963E-79833D83A7C6}" srcOrd="0" destOrd="0" parTransId="{A7A91555-C70F-4A23-932F-51C7831EC904}" sibTransId="{4C309216-537A-4699-968F-BFC04B32CB8A}"/>
    <dgm:cxn modelId="{2A503151-8822-49DE-A03E-DEDE935557BD}" srcId="{173E59CD-229F-4BE3-9E49-04711E35DC8D}" destId="{0AD58142-0216-47AC-95CF-9DA0A55D3A7E}" srcOrd="0" destOrd="0" parTransId="{B8EE6415-C9A0-4B17-AA5C-4BDBF80FD78E}" sibTransId="{AECDB16F-0868-4668-9177-87B87D8A03AF}"/>
    <dgm:cxn modelId="{33446852-C230-4E5C-AF54-89903488CCD5}" type="presOf" srcId="{DC57C692-7774-4D21-BFB2-AE2C35BB6296}" destId="{C8005B9E-016F-49B1-A9A2-416515C78675}" srcOrd="0" destOrd="0" presId="urn:microsoft.com/office/officeart/2005/8/layout/hList1"/>
    <dgm:cxn modelId="{5BAEBA74-87BE-4628-8B02-8D371639F780}" srcId="{AF3F5146-EBE8-42C9-9651-7248A3C13262}" destId="{B216572D-1D56-4FC5-B7EA-48501ABFEFA1}" srcOrd="0" destOrd="0" parTransId="{9E657414-208F-4D57-883E-EA1F95A13AC6}" sibTransId="{22E18732-893E-46E6-8948-D98422FE50F8}"/>
    <dgm:cxn modelId="{5E27487A-EF29-4D3A-A018-E4EE688123A9}" type="presOf" srcId="{DB9498FD-B7FC-4D83-B15F-D76D62DC91B8}" destId="{E6318C1E-BC51-4B02-957F-FFB5ADB6F046}" srcOrd="0" destOrd="0" presId="urn:microsoft.com/office/officeart/2005/8/layout/hList1"/>
    <dgm:cxn modelId="{D0B3878E-E28D-4614-9297-E42920418315}" type="presOf" srcId="{B216572D-1D56-4FC5-B7EA-48501ABFEFA1}" destId="{CD9C5EC0-2F9E-482B-AAB6-89C930E2F07C}" srcOrd="0" destOrd="0" presId="urn:microsoft.com/office/officeart/2005/8/layout/hList1"/>
    <dgm:cxn modelId="{4496E98E-ED1B-4141-8847-08EA9001CA71}" srcId="{110B34B4-7AEE-4DCC-BBC4-4077DAE84615}" destId="{D926930C-6FA2-4320-8FFF-A96E82D7E3BE}" srcOrd="2" destOrd="0" parTransId="{E6374900-ED96-4E4F-9EA5-B60CE5A8FB39}" sibTransId="{47ACC530-0573-4BB7-ADCC-57C16396C46A}"/>
    <dgm:cxn modelId="{FACDA994-1617-4959-A0E0-AFD95C2A4DA5}" srcId="{110B34B4-7AEE-4DCC-BBC4-4077DAE84615}" destId="{DC57C692-7774-4D21-BFB2-AE2C35BB6296}" srcOrd="1" destOrd="0" parTransId="{F528C946-60EA-4895-A1A5-D56BF656BD43}" sibTransId="{6B907AF5-7FB8-42C6-B240-D884F12EC68C}"/>
    <dgm:cxn modelId="{5E4EDBB7-F61D-43E8-9C02-3A34E5FD3997}" srcId="{D926930C-6FA2-4320-8FFF-A96E82D7E3BE}" destId="{DB9498FD-B7FC-4D83-B15F-D76D62DC91B8}" srcOrd="0" destOrd="0" parTransId="{1F82B477-83BB-4778-AD59-AF914AF14714}" sibTransId="{170F1A0B-CA0E-4528-AD03-3A04038C9396}"/>
    <dgm:cxn modelId="{EDB977D4-0063-4738-98F1-9901E85D6623}" type="presOf" srcId="{F3DE4F47-7115-44A0-963E-79833D83A7C6}" destId="{2D6920F5-14BB-4145-94A7-FC58B83A5832}" srcOrd="0" destOrd="0" presId="urn:microsoft.com/office/officeart/2005/8/layout/hList1"/>
    <dgm:cxn modelId="{CAEFDFF2-29E5-47EC-B9F1-B2A71E065FA4}" type="presOf" srcId="{110B34B4-7AEE-4DCC-BBC4-4077DAE84615}" destId="{F8DFD5E6-9A15-4BAD-9BB1-395AA5A15349}" srcOrd="0" destOrd="0" presId="urn:microsoft.com/office/officeart/2005/8/layout/hList1"/>
    <dgm:cxn modelId="{844A4BF4-1814-448E-BF22-D88929DB3151}" srcId="{110B34B4-7AEE-4DCC-BBC4-4077DAE84615}" destId="{AF3F5146-EBE8-42C9-9651-7248A3C13262}" srcOrd="4" destOrd="0" parTransId="{170567B9-6E25-4FA6-BF58-F16D147085B3}" sibTransId="{CBEBF888-4CB4-4C05-98BB-AD3030B88F8E}"/>
    <dgm:cxn modelId="{257541F6-0741-46E7-8E3A-43B3A1DDA182}" type="presOf" srcId="{173E59CD-229F-4BE3-9E49-04711E35DC8D}" destId="{AB14887B-B1BD-495F-97C6-A77784F6B9B8}" srcOrd="0" destOrd="0" presId="urn:microsoft.com/office/officeart/2005/8/layout/hList1"/>
    <dgm:cxn modelId="{C19E2030-6B93-4D9D-8EB2-BB80D108F32E}" type="presParOf" srcId="{F8DFD5E6-9A15-4BAD-9BB1-395AA5A15349}" destId="{42CDA7EA-5433-4B3E-8813-DB958307FB1A}" srcOrd="0" destOrd="0" presId="urn:microsoft.com/office/officeart/2005/8/layout/hList1"/>
    <dgm:cxn modelId="{870C543E-DF54-475D-A28A-4354C38EEF36}" type="presParOf" srcId="{42CDA7EA-5433-4B3E-8813-DB958307FB1A}" destId="{3989836D-C067-4887-803F-0B13DAFAC5E1}" srcOrd="0" destOrd="0" presId="urn:microsoft.com/office/officeart/2005/8/layout/hList1"/>
    <dgm:cxn modelId="{C4CBAAA2-7733-47C9-90F8-145B9EDC8F02}" type="presParOf" srcId="{42CDA7EA-5433-4B3E-8813-DB958307FB1A}" destId="{94084F16-E170-4804-8C63-A302BB1EB7DA}" srcOrd="1" destOrd="0" presId="urn:microsoft.com/office/officeart/2005/8/layout/hList1"/>
    <dgm:cxn modelId="{30B8BE14-3C4C-46A4-8BBE-FC3A2EEBE706}" type="presParOf" srcId="{F8DFD5E6-9A15-4BAD-9BB1-395AA5A15349}" destId="{E16C1A64-FBFE-4911-8545-BA0C78224214}" srcOrd="1" destOrd="0" presId="urn:microsoft.com/office/officeart/2005/8/layout/hList1"/>
    <dgm:cxn modelId="{63719372-D6F6-4558-B8CB-143314CD05B8}" type="presParOf" srcId="{F8DFD5E6-9A15-4BAD-9BB1-395AA5A15349}" destId="{1ADB5416-E5E2-4078-8D54-AD5473180124}" srcOrd="2" destOrd="0" presId="urn:microsoft.com/office/officeart/2005/8/layout/hList1"/>
    <dgm:cxn modelId="{F6B0CE17-0293-41CF-AD49-227489D3AB65}" type="presParOf" srcId="{1ADB5416-E5E2-4078-8D54-AD5473180124}" destId="{C8005B9E-016F-49B1-A9A2-416515C78675}" srcOrd="0" destOrd="0" presId="urn:microsoft.com/office/officeart/2005/8/layout/hList1"/>
    <dgm:cxn modelId="{13379234-3CAE-414C-AD1C-7A6C956400B9}" type="presParOf" srcId="{1ADB5416-E5E2-4078-8D54-AD5473180124}" destId="{2D6920F5-14BB-4145-94A7-FC58B83A5832}" srcOrd="1" destOrd="0" presId="urn:microsoft.com/office/officeart/2005/8/layout/hList1"/>
    <dgm:cxn modelId="{308621AC-C0E7-4C67-9B8D-0FC8F354997D}" type="presParOf" srcId="{F8DFD5E6-9A15-4BAD-9BB1-395AA5A15349}" destId="{903EE57F-E6F2-4B7F-A5B0-5B7CB1329851}" srcOrd="3" destOrd="0" presId="urn:microsoft.com/office/officeart/2005/8/layout/hList1"/>
    <dgm:cxn modelId="{67FC5F43-40F7-45E1-B03D-EEE6F8D9D297}" type="presParOf" srcId="{F8DFD5E6-9A15-4BAD-9BB1-395AA5A15349}" destId="{5D826441-B54C-4964-A8E9-31148320A8EB}" srcOrd="4" destOrd="0" presId="urn:microsoft.com/office/officeart/2005/8/layout/hList1"/>
    <dgm:cxn modelId="{E8AEF82A-1BE7-4E24-90E7-5BFEBABDEC9E}" type="presParOf" srcId="{5D826441-B54C-4964-A8E9-31148320A8EB}" destId="{FDE57367-ED38-48E9-8B76-DCBDA41F3BC3}" srcOrd="0" destOrd="0" presId="urn:microsoft.com/office/officeart/2005/8/layout/hList1"/>
    <dgm:cxn modelId="{EB3810C7-24C9-460E-965C-5EBA36CD4C3C}" type="presParOf" srcId="{5D826441-B54C-4964-A8E9-31148320A8EB}" destId="{E6318C1E-BC51-4B02-957F-FFB5ADB6F046}" srcOrd="1" destOrd="0" presId="urn:microsoft.com/office/officeart/2005/8/layout/hList1"/>
    <dgm:cxn modelId="{4733CB1F-EF18-4A4A-AFA1-E35EE5630A27}" type="presParOf" srcId="{F8DFD5E6-9A15-4BAD-9BB1-395AA5A15349}" destId="{8506753A-19CA-4FD9-84E0-C34E6953B13D}" srcOrd="5" destOrd="0" presId="urn:microsoft.com/office/officeart/2005/8/layout/hList1"/>
    <dgm:cxn modelId="{057C1224-E690-4268-B1F0-8C7BCD8A6296}" type="presParOf" srcId="{F8DFD5E6-9A15-4BAD-9BB1-395AA5A15349}" destId="{0244A288-E564-49C5-AE9E-EC7FEDCED031}" srcOrd="6" destOrd="0" presId="urn:microsoft.com/office/officeart/2005/8/layout/hList1"/>
    <dgm:cxn modelId="{80A17297-91FC-461A-A785-470429991147}" type="presParOf" srcId="{0244A288-E564-49C5-AE9E-EC7FEDCED031}" destId="{AB14887B-B1BD-495F-97C6-A77784F6B9B8}" srcOrd="0" destOrd="0" presId="urn:microsoft.com/office/officeart/2005/8/layout/hList1"/>
    <dgm:cxn modelId="{843C9029-0C2D-4E61-8E45-C547D7659511}" type="presParOf" srcId="{0244A288-E564-49C5-AE9E-EC7FEDCED031}" destId="{BBF50DE6-50B1-43D8-A078-E57F6B8A89C0}" srcOrd="1" destOrd="0" presId="urn:microsoft.com/office/officeart/2005/8/layout/hList1"/>
    <dgm:cxn modelId="{89370F82-FFB8-44FF-A6A1-15FDF77A8BC5}" type="presParOf" srcId="{F8DFD5E6-9A15-4BAD-9BB1-395AA5A15349}" destId="{5927375F-BE3B-4D3C-8ECD-69AB2D4DE7D2}" srcOrd="7" destOrd="0" presId="urn:microsoft.com/office/officeart/2005/8/layout/hList1"/>
    <dgm:cxn modelId="{4960BA5F-BA3F-4544-9496-894D2986439A}" type="presParOf" srcId="{F8DFD5E6-9A15-4BAD-9BB1-395AA5A15349}" destId="{9508A532-5FBB-4B79-B6A0-9A9C5C4C1C87}" srcOrd="8" destOrd="0" presId="urn:microsoft.com/office/officeart/2005/8/layout/hList1"/>
    <dgm:cxn modelId="{B826DDB6-BFFF-4598-953C-EF33B1328584}" type="presParOf" srcId="{9508A532-5FBB-4B79-B6A0-9A9C5C4C1C87}" destId="{4392BD4E-4900-44B5-8093-D15BA86ABBFD}" srcOrd="0" destOrd="0" presId="urn:microsoft.com/office/officeart/2005/8/layout/hList1"/>
    <dgm:cxn modelId="{B306948A-AD8A-4511-87FA-60EBB4FBC868}" type="presParOf" srcId="{9508A532-5FBB-4B79-B6A0-9A9C5C4C1C87}" destId="{CD9C5EC0-2F9E-482B-AAB6-89C930E2F07C}"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9836D-C067-4887-803F-0B13DAFAC5E1}">
      <dsp:nvSpPr>
        <dsp:cNvPr id="0" name=""/>
        <dsp:cNvSpPr/>
      </dsp:nvSpPr>
      <dsp:spPr>
        <a:xfrm>
          <a:off x="4117" y="200156"/>
          <a:ext cx="157855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Trinn 1</a:t>
          </a:r>
        </a:p>
      </dsp:txBody>
      <dsp:txXfrm>
        <a:off x="4117" y="200156"/>
        <a:ext cx="1578550" cy="576000"/>
      </dsp:txXfrm>
    </dsp:sp>
    <dsp:sp modelId="{94084F16-E170-4804-8C63-A302BB1EB7DA}">
      <dsp:nvSpPr>
        <dsp:cNvPr id="0" name=""/>
        <dsp:cNvSpPr/>
      </dsp:nvSpPr>
      <dsp:spPr>
        <a:xfrm>
          <a:off x="4117" y="776157"/>
          <a:ext cx="1578550" cy="139995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Identifiser farene</a:t>
          </a:r>
        </a:p>
      </dsp:txBody>
      <dsp:txXfrm>
        <a:off x="4117" y="776157"/>
        <a:ext cx="1578550" cy="1399950"/>
      </dsp:txXfrm>
    </dsp:sp>
    <dsp:sp modelId="{C8005B9E-016F-49B1-A9A2-416515C78675}">
      <dsp:nvSpPr>
        <dsp:cNvPr id="0" name=""/>
        <dsp:cNvSpPr/>
      </dsp:nvSpPr>
      <dsp:spPr>
        <a:xfrm>
          <a:off x="1803665" y="200156"/>
          <a:ext cx="157855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Trinn 2</a:t>
          </a:r>
        </a:p>
      </dsp:txBody>
      <dsp:txXfrm>
        <a:off x="1803665" y="200156"/>
        <a:ext cx="1578550" cy="576000"/>
      </dsp:txXfrm>
    </dsp:sp>
    <dsp:sp modelId="{2D6920F5-14BB-4145-94A7-FC58B83A5832}">
      <dsp:nvSpPr>
        <dsp:cNvPr id="0" name=""/>
        <dsp:cNvSpPr/>
      </dsp:nvSpPr>
      <dsp:spPr>
        <a:xfrm>
          <a:off x="1803665" y="776157"/>
          <a:ext cx="1578550" cy="139995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Vurder farene</a:t>
          </a:r>
        </a:p>
      </dsp:txBody>
      <dsp:txXfrm>
        <a:off x="1803665" y="776157"/>
        <a:ext cx="1578550" cy="1399950"/>
      </dsp:txXfrm>
    </dsp:sp>
    <dsp:sp modelId="{FDE57367-ED38-48E9-8B76-DCBDA41F3BC3}">
      <dsp:nvSpPr>
        <dsp:cNvPr id="0" name=""/>
        <dsp:cNvSpPr/>
      </dsp:nvSpPr>
      <dsp:spPr>
        <a:xfrm>
          <a:off x="3603212" y="200156"/>
          <a:ext cx="157855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Trinn 3</a:t>
          </a:r>
        </a:p>
      </dsp:txBody>
      <dsp:txXfrm>
        <a:off x="3603212" y="200156"/>
        <a:ext cx="1578550" cy="576000"/>
      </dsp:txXfrm>
    </dsp:sp>
    <dsp:sp modelId="{E6318C1E-BC51-4B02-957F-FFB5ADB6F046}">
      <dsp:nvSpPr>
        <dsp:cNvPr id="0" name=""/>
        <dsp:cNvSpPr/>
      </dsp:nvSpPr>
      <dsp:spPr>
        <a:xfrm>
          <a:off x="3603212" y="776157"/>
          <a:ext cx="1578550" cy="139995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Utvikle tiltak og foreta beslutning</a:t>
          </a:r>
        </a:p>
      </dsp:txBody>
      <dsp:txXfrm>
        <a:off x="3603212" y="776157"/>
        <a:ext cx="1578550" cy="1399950"/>
      </dsp:txXfrm>
    </dsp:sp>
    <dsp:sp modelId="{AB14887B-B1BD-495F-97C6-A77784F6B9B8}">
      <dsp:nvSpPr>
        <dsp:cNvPr id="0" name=""/>
        <dsp:cNvSpPr/>
      </dsp:nvSpPr>
      <dsp:spPr>
        <a:xfrm>
          <a:off x="5402760" y="200156"/>
          <a:ext cx="157855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Trinn 4</a:t>
          </a:r>
        </a:p>
      </dsp:txBody>
      <dsp:txXfrm>
        <a:off x="5402760" y="200156"/>
        <a:ext cx="1578550" cy="576000"/>
      </dsp:txXfrm>
    </dsp:sp>
    <dsp:sp modelId="{BBF50DE6-50B1-43D8-A078-E57F6B8A89C0}">
      <dsp:nvSpPr>
        <dsp:cNvPr id="0" name=""/>
        <dsp:cNvSpPr/>
      </dsp:nvSpPr>
      <dsp:spPr>
        <a:xfrm>
          <a:off x="5402760" y="776157"/>
          <a:ext cx="1578550" cy="139995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Iverksett tiltak</a:t>
          </a:r>
        </a:p>
      </dsp:txBody>
      <dsp:txXfrm>
        <a:off x="5402760" y="776157"/>
        <a:ext cx="1578550" cy="1399950"/>
      </dsp:txXfrm>
    </dsp:sp>
    <dsp:sp modelId="{4392BD4E-4900-44B5-8093-D15BA86ABBFD}">
      <dsp:nvSpPr>
        <dsp:cNvPr id="0" name=""/>
        <dsp:cNvSpPr/>
      </dsp:nvSpPr>
      <dsp:spPr>
        <a:xfrm>
          <a:off x="7202307" y="200156"/>
          <a:ext cx="1578550" cy="5760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nb-NO" sz="2000" kern="1200" dirty="0"/>
            <a:t>Trinn 5</a:t>
          </a:r>
        </a:p>
      </dsp:txBody>
      <dsp:txXfrm>
        <a:off x="7202307" y="200156"/>
        <a:ext cx="1578550" cy="576000"/>
      </dsp:txXfrm>
    </dsp:sp>
    <dsp:sp modelId="{CD9C5EC0-2F9E-482B-AAB6-89C930E2F07C}">
      <dsp:nvSpPr>
        <dsp:cNvPr id="0" name=""/>
        <dsp:cNvSpPr/>
      </dsp:nvSpPr>
      <dsp:spPr>
        <a:xfrm>
          <a:off x="7202307" y="776157"/>
          <a:ext cx="1578550" cy="1399950"/>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nb-NO" sz="2000" kern="1200" dirty="0"/>
            <a:t>Overvåk og evaluer tiltak</a:t>
          </a:r>
        </a:p>
      </dsp:txBody>
      <dsp:txXfrm>
        <a:off x="7202307" y="776157"/>
        <a:ext cx="1578550" cy="139995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2535FC97-70EA-B84C-9CCC-228B20420085}" type="datetimeFigureOut">
              <a:rPr lang="nb-NO"/>
              <a:pPr>
                <a:defRPr/>
              </a:pPr>
              <a:t>24.09.2024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C9B3FCC5-DD96-3643-9EF5-0E12DF182D29}" type="slidenum">
              <a:rPr lang="nb-NO"/>
              <a:pPr>
                <a:defRPr/>
              </a:pPr>
              <a:t>‹#›</a:t>
            </a:fld>
            <a:endParaRPr lang="nb-NO"/>
          </a:p>
        </p:txBody>
      </p:sp>
    </p:spTree>
    <p:extLst>
      <p:ext uri="{BB962C8B-B14F-4D97-AF65-F5344CB8AC3E}">
        <p14:creationId xmlns:p14="http://schemas.microsoft.com/office/powerpoint/2010/main" val="29038200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cs typeface="+mn-cs"/>
              </a:defRPr>
            </a:lvl1pPr>
          </a:lstStyle>
          <a:p>
            <a:pPr>
              <a:defRPr/>
            </a:pPr>
            <a:fld id="{3B5CB947-41A6-A94D-80EF-47AD980A54F4}" type="datetimeFigureOut">
              <a:rPr lang="nb-NO"/>
              <a:pPr>
                <a:defRPr/>
              </a:pPr>
              <a:t>24.09.2024</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cs typeface="+mn-cs"/>
              </a:defRPr>
            </a:lvl1pPr>
          </a:lstStyle>
          <a:p>
            <a:pPr>
              <a:defRPr/>
            </a:pPr>
            <a:fld id="{56B74B50-57CA-1945-A4A9-F18B0F3A212E}" type="slidenum">
              <a:rPr lang="nb-NO"/>
              <a:pPr>
                <a:defRPr/>
              </a:pPr>
              <a:t>‹#›</a:t>
            </a:fld>
            <a:endParaRPr lang="nb-NO"/>
          </a:p>
        </p:txBody>
      </p:sp>
    </p:spTree>
    <p:extLst>
      <p:ext uri="{BB962C8B-B14F-4D97-AF65-F5344CB8AC3E}">
        <p14:creationId xmlns:p14="http://schemas.microsoft.com/office/powerpoint/2010/main" val="756668234"/>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1987" name="Rectangle 3"/>
          <p:cNvSpPr>
            <a:spLocks noGrp="1" noChangeArrowheads="1"/>
          </p:cNvSpPr>
          <p:nvPr>
            <p:ph type="body" idx="1"/>
          </p:nvPr>
        </p:nvSpPr>
        <p:spPr>
          <a:xfrm>
            <a:off x="914935" y="4343400"/>
            <a:ext cx="5028132" cy="4114800"/>
          </a:xfrm>
          <a:solidFill>
            <a:srgbClr val="FFFFFF"/>
          </a:solidFill>
          <a:ln>
            <a:solidFill>
              <a:srgbClr val="000000"/>
            </a:solidFill>
          </a:ln>
        </p:spPr>
        <p:txBody>
          <a:bodyPr/>
          <a:lstStyle/>
          <a:p>
            <a:endParaRPr lang="nn-NO" altLang="nb-NO">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3011" name="Rectangle 3"/>
          <p:cNvSpPr>
            <a:spLocks noGrp="1" noChangeArrowheads="1"/>
          </p:cNvSpPr>
          <p:nvPr>
            <p:ph type="body" idx="1"/>
          </p:nvPr>
        </p:nvSpPr>
        <p:spPr>
          <a:xfrm>
            <a:off x="914935" y="4343400"/>
            <a:ext cx="5028132" cy="4114800"/>
          </a:xfrm>
          <a:solidFill>
            <a:srgbClr val="FFFFFF"/>
          </a:solidFill>
          <a:ln>
            <a:solidFill>
              <a:srgbClr val="000000"/>
            </a:solidFill>
          </a:ln>
        </p:spPr>
        <p:txBody>
          <a:bodyPr/>
          <a:lstStyle/>
          <a:p>
            <a:r>
              <a:rPr lang="nn-NO" altLang="nb-NO" dirty="0">
                <a:latin typeface="Times New Roman" pitchFamily="18" charset="0"/>
                <a:ea typeface="ＭＳ Ｐゴシック" pitchFamily="34" charset="-128"/>
              </a:rPr>
              <a:t>VASK!!!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5059" name="Rectangle 3"/>
          <p:cNvSpPr>
            <a:spLocks noGrp="1" noChangeArrowheads="1"/>
          </p:cNvSpPr>
          <p:nvPr>
            <p:ph type="body" idx="1"/>
          </p:nvPr>
        </p:nvSpPr>
        <p:spPr>
          <a:xfrm>
            <a:off x="914935" y="4343400"/>
            <a:ext cx="5028132" cy="4114800"/>
          </a:xfrm>
          <a:solidFill>
            <a:srgbClr val="FFFFFF"/>
          </a:solidFill>
          <a:ln>
            <a:solidFill>
              <a:srgbClr val="000000"/>
            </a:solidFill>
          </a:ln>
        </p:spPr>
        <p:txBody>
          <a:bodyPr/>
          <a:lstStyle/>
          <a:p>
            <a:endParaRPr lang="nn-NO" altLang="nb-NO">
              <a:latin typeface="Times New Roman" pitchFamily="18" charset="0"/>
              <a:ea typeface="ＭＳ Ｐゴシック"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46083" name="Rectangle 3"/>
          <p:cNvSpPr>
            <a:spLocks noGrp="1" noChangeArrowheads="1"/>
          </p:cNvSpPr>
          <p:nvPr>
            <p:ph type="body" idx="1"/>
          </p:nvPr>
        </p:nvSpPr>
        <p:spPr>
          <a:xfrm>
            <a:off x="914935" y="4343400"/>
            <a:ext cx="5028132" cy="4114800"/>
          </a:xfrm>
          <a:solidFill>
            <a:srgbClr val="FFFFFF"/>
          </a:solidFill>
          <a:ln>
            <a:solidFill>
              <a:srgbClr val="000000"/>
            </a:solidFill>
          </a:ln>
        </p:spPr>
        <p:txBody>
          <a:bodyPr/>
          <a:lstStyle/>
          <a:p>
            <a:pPr marL="382588" eaLnBrk="1" hangingPunct="1">
              <a:defRPr/>
            </a:pPr>
            <a:r>
              <a:rPr lang="nb-NO" altLang="nb-NO" sz="1200" kern="0" dirty="0"/>
              <a:t>Hvem har gjennomført en risikovurdering?</a:t>
            </a:r>
          </a:p>
          <a:p>
            <a:pPr marL="382588" eaLnBrk="1" hangingPunct="1">
              <a:defRPr/>
            </a:pPr>
            <a:r>
              <a:rPr lang="nb-NO" altLang="nb-NO" sz="1200" kern="0" dirty="0"/>
              <a:t>Når gjennomføres risikovurdering?</a:t>
            </a:r>
          </a:p>
          <a:p>
            <a:pPr marL="382588" eaLnBrk="1" hangingPunct="1">
              <a:defRPr/>
            </a:pPr>
            <a:r>
              <a:rPr lang="nb-NO" altLang="nb-NO" sz="1200" kern="0" dirty="0"/>
              <a:t>Hvordan gjennomføres risikovurdering?</a:t>
            </a:r>
          </a:p>
          <a:p>
            <a:pPr marL="382588" eaLnBrk="1" hangingPunct="1">
              <a:defRPr/>
            </a:pPr>
            <a:r>
              <a:rPr lang="nb-NO" altLang="nb-NO" sz="1200" kern="0" dirty="0"/>
              <a:t>Hvem gjennomfører risikohåndtering?</a:t>
            </a:r>
            <a:endParaRPr lang="nb-NO" altLang="nb-NO" kern="0" dirty="0"/>
          </a:p>
          <a:p>
            <a:endParaRPr lang="nn-NO" altLang="nb-NO" dirty="0">
              <a:latin typeface="Times New Roman" pitchFamily="18" charset="0"/>
              <a:ea typeface="ＭＳ Ｐゴシック"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Mindre tekst</a:t>
            </a:r>
          </a:p>
          <a:p>
            <a:endParaRPr lang="nb-NO" dirty="0"/>
          </a:p>
          <a:p>
            <a:endParaRPr lang="nb-NO"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6</a:t>
            </a:fld>
            <a:endParaRPr lang="nb-NO"/>
          </a:p>
        </p:txBody>
      </p:sp>
    </p:spTree>
    <p:extLst>
      <p:ext uri="{BB962C8B-B14F-4D97-AF65-F5344CB8AC3E}">
        <p14:creationId xmlns:p14="http://schemas.microsoft.com/office/powerpoint/2010/main" val="364149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a:t>
            </a:r>
            <a:r>
              <a:rPr lang="nb-NO" baseline="0" dirty="0"/>
              <a:t> </a:t>
            </a:r>
            <a:r>
              <a:rPr lang="nb-NO" sz="1200" b="0" i="0" u="none" strike="noStrike" kern="1200" baseline="0" dirty="0">
                <a:solidFill>
                  <a:schemeClr val="tx1"/>
                </a:solidFill>
                <a:latin typeface="Times New Roman" pitchFamily="24" charset="0"/>
                <a:ea typeface="ＭＳ Ｐゴシック" pitchFamily="24" charset="-128"/>
                <a:cs typeface="+mn-cs"/>
              </a:rPr>
              <a:t>Bestemmelsene gjelder for landmilitær virksomhet i Norge, når ikke annet følger av overordnet sivilt og militært regelverk, eller bestemmelser gitt av sjef FOH (eller de taktiske styrkesjefene) for styrker underlagt hans kommando.</a:t>
            </a:r>
          </a:p>
          <a:p>
            <a:r>
              <a:rPr lang="nb-NO" sz="1200" b="0" i="0" u="none" strike="noStrike" kern="1200" baseline="0" dirty="0">
                <a:solidFill>
                  <a:schemeClr val="tx1"/>
                </a:solidFill>
                <a:latin typeface="Times New Roman" pitchFamily="24" charset="0"/>
                <a:ea typeface="ＭＳ Ｐゴシック" pitchFamily="24" charset="-128"/>
                <a:cs typeface="+mn-cs"/>
              </a:rPr>
              <a:t>2:Bestemmelsene gitt her gjelder foran eventuelle instrukser for skyte- og øvingsfelt, og bestemmelser gitt i reglement, betjeningsinstrukser, prosedyrebeskrivelser og driller.</a:t>
            </a:r>
          </a:p>
          <a:p>
            <a:r>
              <a:rPr lang="nb-NO" sz="1200" b="0" i="0" u="none" strike="noStrike" kern="1200" baseline="0" dirty="0">
                <a:solidFill>
                  <a:schemeClr val="tx1"/>
                </a:solidFill>
                <a:latin typeface="Times New Roman" pitchFamily="24" charset="0"/>
                <a:ea typeface="ＭＳ Ｐゴシック" pitchFamily="24" charset="-128"/>
                <a:cs typeface="+mn-cs"/>
              </a:rPr>
              <a:t>3:Altid</a:t>
            </a:r>
          </a:p>
          <a:p>
            <a:r>
              <a:rPr lang="nb-NO" sz="1200" b="0" i="0" u="none" strike="noStrike" kern="1200" baseline="0" dirty="0">
                <a:solidFill>
                  <a:schemeClr val="tx1"/>
                </a:solidFill>
                <a:latin typeface="Times New Roman" pitchFamily="24" charset="0"/>
                <a:ea typeface="ＭＳ Ｐゴシック" pitchFamily="24" charset="-128"/>
                <a:cs typeface="+mn-cs"/>
              </a:rPr>
              <a:t>4:målet er å redusere risiko til et akseptabelt nivå som står i forhold til gevinsten en oppnår ved å løse et oppdrag.</a:t>
            </a:r>
          </a:p>
          <a:p>
            <a:r>
              <a:rPr lang="nb-NO" sz="1200" b="0" i="0" u="none" strike="noStrike" kern="1200" baseline="0" dirty="0">
                <a:solidFill>
                  <a:schemeClr val="tx1"/>
                </a:solidFill>
                <a:latin typeface="Times New Roman" pitchFamily="24" charset="0"/>
                <a:ea typeface="ＭＳ Ｐゴシック" pitchFamily="24" charset="-128"/>
                <a:cs typeface="+mn-cs"/>
              </a:rPr>
              <a:t>5: Kun i nødverge eller en kan søke om fravik fra bestemmelsene. Søknadskjema i UD 2-1 vedlegg 26</a:t>
            </a:r>
            <a:endParaRPr lang="nb-NO" dirty="0"/>
          </a:p>
        </p:txBody>
      </p:sp>
    </p:spTree>
    <p:extLst>
      <p:ext uri="{BB962C8B-B14F-4D97-AF65-F5344CB8AC3E}">
        <p14:creationId xmlns:p14="http://schemas.microsoft.com/office/powerpoint/2010/main" val="2782522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28600" marR="0" indent="-228600" algn="l" defTabSz="457200" rtl="0" eaLnBrk="1" fontAlgn="base" latinLnBrk="0" hangingPunct="1">
              <a:lnSpc>
                <a:spcPct val="100000"/>
              </a:lnSpc>
              <a:spcBef>
                <a:spcPct val="30000"/>
              </a:spcBef>
              <a:spcAft>
                <a:spcPct val="0"/>
              </a:spcAft>
              <a:buClrTx/>
              <a:buSzTx/>
              <a:buFontTx/>
              <a:buAutoNum type="arabicPeriod"/>
              <a:tabLst/>
              <a:defRPr/>
            </a:pPr>
            <a:r>
              <a:rPr lang="nb-NO" dirty="0"/>
              <a:t>Alle </a:t>
            </a:r>
            <a:r>
              <a:rPr lang="nb-NO" dirty="0" err="1"/>
              <a:t>risikovurderer</a:t>
            </a:r>
            <a:r>
              <a:rPr lang="nb-NO" dirty="0"/>
              <a:t> alt,</a:t>
            </a:r>
            <a:r>
              <a:rPr lang="nb-NO" baseline="0" dirty="0"/>
              <a:t> ubevist</a:t>
            </a:r>
          </a:p>
          <a:p>
            <a:pPr marL="228600" marR="0" indent="-228600" algn="l" defTabSz="457200" rtl="0" eaLnBrk="1" fontAlgn="base" latinLnBrk="0" hangingPunct="1">
              <a:lnSpc>
                <a:spcPct val="100000"/>
              </a:lnSpc>
              <a:spcBef>
                <a:spcPct val="30000"/>
              </a:spcBef>
              <a:spcAft>
                <a:spcPct val="0"/>
              </a:spcAft>
              <a:buClrTx/>
              <a:buSzTx/>
              <a:buFontTx/>
              <a:buAutoNum type="arabicPeriod"/>
              <a:tabLst/>
              <a:defRPr/>
            </a:pPr>
            <a:endParaRPr lang="nb-NO" altLang="nb-NO" sz="1200" dirty="0"/>
          </a:p>
          <a:p>
            <a:endParaRPr lang="nb-NO"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8</a:t>
            </a:fld>
            <a:endParaRPr lang="nb-NO"/>
          </a:p>
        </p:txBody>
      </p:sp>
    </p:spTree>
    <p:extLst>
      <p:ext uri="{BB962C8B-B14F-4D97-AF65-F5344CB8AC3E}">
        <p14:creationId xmlns:p14="http://schemas.microsoft.com/office/powerpoint/2010/main" val="193303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1:Det er en </a:t>
            </a:r>
            <a:r>
              <a:rPr lang="nb-NO" dirty="0" err="1"/>
              <a:t>gjenomgang</a:t>
            </a:r>
            <a:r>
              <a:rPr lang="nb-NO" dirty="0"/>
              <a:t> av 5 </a:t>
            </a:r>
            <a:r>
              <a:rPr lang="nb-NO" dirty="0" err="1"/>
              <a:t>trinsprosessen</a:t>
            </a:r>
            <a:r>
              <a:rPr lang="nb-NO" dirty="0"/>
              <a:t> uten</a:t>
            </a:r>
            <a:r>
              <a:rPr lang="nb-NO" baseline="0" dirty="0"/>
              <a:t> krav om dokumentasjon</a:t>
            </a:r>
          </a:p>
          <a:p>
            <a:r>
              <a:rPr lang="nb-NO" dirty="0"/>
              <a:t>2:Når</a:t>
            </a:r>
            <a:r>
              <a:rPr lang="nb-NO" baseline="0" dirty="0"/>
              <a:t> vi utfører kjente oppgaver, tidskritiske oppgaver eller oppdukkende farer</a:t>
            </a:r>
            <a:endParaRPr lang="nb-NO" dirty="0"/>
          </a:p>
        </p:txBody>
      </p:sp>
    </p:spTree>
    <p:extLst>
      <p:ext uri="{BB962C8B-B14F-4D97-AF65-F5344CB8AC3E}">
        <p14:creationId xmlns:p14="http://schemas.microsoft.com/office/powerpoint/2010/main" val="149452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43000" y="685800"/>
            <a:ext cx="4572000" cy="3429000"/>
          </a:xfrm>
          <a:ln/>
        </p:spPr>
      </p:sp>
      <p:sp>
        <p:nvSpPr>
          <p:cNvPr id="34819"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dirty="0">
              <a:latin typeface="Times New Roman" pitchFamily="18" charset="0"/>
              <a:ea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5800"/>
            <a:ext cx="4572000" cy="3429000"/>
          </a:xfrm>
          <a:ln/>
        </p:spPr>
      </p:sp>
      <p:sp>
        <p:nvSpPr>
          <p:cNvPr id="35843"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dirty="0">
              <a:latin typeface="Times New Roman" pitchFamily="18" charset="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5800"/>
            <a:ext cx="4572000" cy="3429000"/>
          </a:xfrm>
          <a:ln/>
        </p:spPr>
      </p:sp>
      <p:sp>
        <p:nvSpPr>
          <p:cNvPr id="35843"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dirty="0">
              <a:latin typeface="Times New Roman" pitchFamily="18" charset="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5800"/>
            <a:ext cx="4572000" cy="3429000"/>
          </a:xfrm>
          <a:ln/>
        </p:spPr>
      </p:sp>
      <p:sp>
        <p:nvSpPr>
          <p:cNvPr id="35843"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a:latin typeface="Times New Roman" pitchFamily="18" charset="0"/>
              <a:ea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43000" y="685800"/>
            <a:ext cx="4572000" cy="3429000"/>
          </a:xfrm>
          <a:ln/>
        </p:spPr>
      </p:sp>
      <p:sp>
        <p:nvSpPr>
          <p:cNvPr id="35843"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a:latin typeface="Times New Roman" pitchFamily="18" charset="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43000" y="685800"/>
            <a:ext cx="4572000" cy="3429000"/>
          </a:xfrm>
          <a:ln/>
        </p:spPr>
      </p:sp>
      <p:sp>
        <p:nvSpPr>
          <p:cNvPr id="36867"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a:latin typeface="Times New Roman" pitchFamily="18" charset="0"/>
              <a:ea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43000" y="685800"/>
            <a:ext cx="4572000" cy="3429000"/>
          </a:xfrm>
          <a:ln/>
        </p:spPr>
      </p:sp>
      <p:sp>
        <p:nvSpPr>
          <p:cNvPr id="37891"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a:latin typeface="Times New Roman" pitchFamily="18" charset="0"/>
              <a:ea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1143000" y="685800"/>
            <a:ext cx="4572000" cy="3429000"/>
          </a:xfrm>
          <a:ln/>
        </p:spPr>
      </p:sp>
      <p:sp>
        <p:nvSpPr>
          <p:cNvPr id="38915" name="Rectangle 3"/>
          <p:cNvSpPr>
            <a:spLocks noGrp="1" noChangeArrowheads="1"/>
          </p:cNvSpPr>
          <p:nvPr>
            <p:ph type="body" idx="1"/>
          </p:nvPr>
        </p:nvSpPr>
        <p:spPr>
          <a:xfrm>
            <a:off x="914935" y="4343400"/>
            <a:ext cx="5028132"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dirty="0">
              <a:latin typeface="Times New Roman" pitchFamily="18" charset="0"/>
              <a:ea typeface="ＭＳ Ｐゴシック"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TMBN har bestandig gjennomgang av risikovurdering for alle på sjefens time før</a:t>
            </a:r>
            <a:r>
              <a:rPr lang="nb-NO" baseline="0" dirty="0"/>
              <a:t> Skarpskyting i </a:t>
            </a:r>
            <a:r>
              <a:rPr lang="nb-NO" baseline="0" dirty="0" err="1"/>
              <a:t>bataljonsrammen</a:t>
            </a:r>
            <a:r>
              <a:rPr lang="nb-NO" baseline="0" dirty="0"/>
              <a:t>, pluss at det står i øvingsordren de tiltakene som er blitt bestemt. </a:t>
            </a:r>
          </a:p>
          <a:p>
            <a:endParaRPr lang="nb-NO" dirty="0"/>
          </a:p>
        </p:txBody>
      </p:sp>
      <p:sp>
        <p:nvSpPr>
          <p:cNvPr id="4" name="Plassholder for lysbildenummer 3"/>
          <p:cNvSpPr>
            <a:spLocks noGrp="1"/>
          </p:cNvSpPr>
          <p:nvPr>
            <p:ph type="sldNum" sz="quarter" idx="10"/>
          </p:nvPr>
        </p:nvSpPr>
        <p:spPr/>
        <p:txBody>
          <a:bodyPr/>
          <a:lstStyle/>
          <a:p>
            <a:pPr>
              <a:defRPr/>
            </a:pPr>
            <a:fld id="{56B74B50-57CA-1945-A4A9-F18B0F3A212E}" type="slidenum">
              <a:rPr lang="nb-NO" smtClean="0"/>
              <a:pPr>
                <a:defRPr/>
              </a:pPr>
              <a:t>20</a:t>
            </a:fld>
            <a:endParaRPr lang="nb-NO"/>
          </a:p>
        </p:txBody>
      </p:sp>
    </p:spTree>
    <p:extLst>
      <p:ext uri="{BB962C8B-B14F-4D97-AF65-F5344CB8AC3E}">
        <p14:creationId xmlns:p14="http://schemas.microsoft.com/office/powerpoint/2010/main" val="3097957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nb-NO" altLang="nb-NO">
              <a:latin typeface="Times New Roman" pitchFamily="18" charset="0"/>
              <a:ea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cxnSp>
        <p:nvCxnSpPr>
          <p:cNvPr id="6" name="Rett linje 5"/>
          <p:cNvCxnSpPr/>
          <p:nvPr/>
        </p:nvCxnSpPr>
        <p:spPr>
          <a:xfrm>
            <a:off x="1995489" y="3977217"/>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1" y="2774445"/>
            <a:ext cx="3777443" cy="1064011"/>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90" y="4070741"/>
            <a:ext cx="3777445" cy="924707"/>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9" name="Plassholder for dato 3"/>
          <p:cNvSpPr>
            <a:spLocks noGrp="1"/>
          </p:cNvSpPr>
          <p:nvPr>
            <p:ph type="dt" sz="half" idx="15"/>
          </p:nvPr>
        </p:nvSpPr>
        <p:spPr>
          <a:xfrm>
            <a:off x="381001" y="5526618"/>
            <a:ext cx="3787775" cy="311149"/>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E0B27D4B-E656-9743-B7A2-43732C218AD4}" type="datetime3">
              <a:rPr lang="en-US" smtClean="0"/>
              <a:t>24 September 2024</a:t>
            </a:fld>
            <a:endParaRPr lang="nb-NO" dirty="0"/>
          </a:p>
        </p:txBody>
      </p:sp>
      <p:sp>
        <p:nvSpPr>
          <p:cNvPr id="10" name="Plassholder for bunntekst 4"/>
          <p:cNvSpPr>
            <a:spLocks noGrp="1"/>
          </p:cNvSpPr>
          <p:nvPr>
            <p:ph type="ftr" sz="quarter" idx="16"/>
          </p:nvPr>
        </p:nvSpPr>
        <p:spPr>
          <a:xfrm>
            <a:off x="381001" y="5298018"/>
            <a:ext cx="3787775" cy="309033"/>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
        <p:nvSpPr>
          <p:cNvPr id="15" name="Plassholder for bilde 3"/>
          <p:cNvSpPr>
            <a:spLocks noGrp="1"/>
          </p:cNvSpPr>
          <p:nvPr>
            <p:ph type="pic" sz="quarter" idx="17"/>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3" name="Bilde 12"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6395216"/>
            <a:ext cx="591353" cy="76559"/>
          </a:xfrm>
          <a:prstGeom prst="rect">
            <a:avLst/>
          </a:prstGeom>
        </p:spPr>
      </p:pic>
      <p:pic>
        <p:nvPicPr>
          <p:cNvPr id="3" name="Bilde 2">
            <a:extLst>
              <a:ext uri="{FF2B5EF4-FFF2-40B4-BE49-F238E27FC236}">
                <a16:creationId xmlns:a16="http://schemas.microsoft.com/office/drawing/2014/main" id="{3178730E-C75C-41CD-9C63-9578AAB4D278}"/>
              </a:ext>
            </a:extLst>
          </p:cNvPr>
          <p:cNvPicPr>
            <a:picLocks noChangeAspect="1"/>
          </p:cNvPicPr>
          <p:nvPr userDrawn="1"/>
        </p:nvPicPr>
        <p:blipFill>
          <a:blip r:embed="rId3"/>
          <a:stretch>
            <a:fillRect/>
          </a:stretch>
        </p:blipFill>
        <p:spPr>
          <a:xfrm>
            <a:off x="1882658" y="340082"/>
            <a:ext cx="777308" cy="832177"/>
          </a:xfrm>
          <a:prstGeom prst="rect">
            <a:avLst/>
          </a:prstGeom>
        </p:spPr>
      </p:pic>
    </p:spTree>
    <p:extLst>
      <p:ext uri="{BB962C8B-B14F-4D97-AF65-F5344CB8AC3E}">
        <p14:creationId xmlns:p14="http://schemas.microsoft.com/office/powerpoint/2010/main" val="1951303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6" name="Rett linje 5"/>
          <p:cNvCxnSpPr/>
          <p:nvPr/>
        </p:nvCxnSpPr>
        <p:spPr>
          <a:xfrm>
            <a:off x="487363" y="1888067"/>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7" name="Rett linje 6"/>
          <p:cNvCxnSpPr/>
          <p:nvPr/>
        </p:nvCxnSpPr>
        <p:spPr>
          <a:xfrm>
            <a:off x="4505325"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5" name="Tittel 6"/>
          <p:cNvSpPr>
            <a:spLocks noGrp="1"/>
          </p:cNvSpPr>
          <p:nvPr>
            <p:ph type="title"/>
          </p:nvPr>
        </p:nvSpPr>
        <p:spPr>
          <a:xfrm>
            <a:off x="379414" y="1001887"/>
            <a:ext cx="3779836"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0" name="Plassholder for dato 7"/>
          <p:cNvSpPr>
            <a:spLocks noGrp="1"/>
          </p:cNvSpPr>
          <p:nvPr>
            <p:ph type="dt" sz="half" idx="16"/>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fld id="{F6E249CA-0250-3249-9197-95F0D8C55040}" type="datetime3">
              <a:rPr lang="en-US" smtClean="0"/>
              <a:t>24 September 2024</a:t>
            </a:fld>
            <a:endParaRPr lang="nb-NO" dirty="0"/>
          </a:p>
        </p:txBody>
      </p:sp>
      <p:sp>
        <p:nvSpPr>
          <p:cNvPr id="11" name="Plassholder for innhold 5"/>
          <p:cNvSpPr>
            <a:spLocks noGrp="1"/>
          </p:cNvSpPr>
          <p:nvPr>
            <p:ph sz="quarter" idx="10"/>
          </p:nvPr>
        </p:nvSpPr>
        <p:spPr>
          <a:xfrm>
            <a:off x="379413"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bilde 3"/>
          <p:cNvSpPr>
            <a:spLocks noGrp="1"/>
          </p:cNvSpPr>
          <p:nvPr>
            <p:ph type="pic" sz="quarter" idx="17"/>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9" name="Bilde 8">
            <a:extLst>
              <a:ext uri="{FF2B5EF4-FFF2-40B4-BE49-F238E27FC236}">
                <a16:creationId xmlns:a16="http://schemas.microsoft.com/office/drawing/2014/main" id="{A5759F68-B858-48AD-8861-CB519C6CA636}"/>
              </a:ext>
            </a:extLst>
          </p:cNvPr>
          <p:cNvPicPr>
            <a:picLocks noChangeAspect="1"/>
          </p:cNvPicPr>
          <p:nvPr userDrawn="1"/>
        </p:nvPicPr>
        <p:blipFill>
          <a:blip r:embed="rId2"/>
          <a:stretch>
            <a:fillRect/>
          </a:stretch>
        </p:blipFill>
        <p:spPr>
          <a:xfrm>
            <a:off x="121304" y="185727"/>
            <a:ext cx="496604" cy="531659"/>
          </a:xfrm>
          <a:prstGeom prst="rect">
            <a:avLst/>
          </a:prstGeom>
        </p:spPr>
      </p:pic>
    </p:spTree>
    <p:extLst>
      <p:ext uri="{BB962C8B-B14F-4D97-AF65-F5344CB8AC3E}">
        <p14:creationId xmlns:p14="http://schemas.microsoft.com/office/powerpoint/2010/main" val="2600258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med to bilder til høyre">
    <p:spTree>
      <p:nvGrpSpPr>
        <p:cNvPr id="1" name=""/>
        <p:cNvGrpSpPr/>
        <p:nvPr/>
      </p:nvGrpSpPr>
      <p:grpSpPr>
        <a:xfrm>
          <a:off x="0" y="0"/>
          <a:ext cx="0" cy="0"/>
          <a:chOff x="0" y="0"/>
          <a:chExt cx="0" cy="0"/>
        </a:xfrm>
      </p:grpSpPr>
      <p:cxnSp>
        <p:nvCxnSpPr>
          <p:cNvPr id="6" name="Rett linje 5"/>
          <p:cNvCxnSpPr/>
          <p:nvPr/>
        </p:nvCxnSpPr>
        <p:spPr>
          <a:xfrm>
            <a:off x="4505325"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87363" y="1888067"/>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7" name="Tittel 6"/>
          <p:cNvSpPr>
            <a:spLocks noGrp="1"/>
          </p:cNvSpPr>
          <p:nvPr>
            <p:ph type="title"/>
          </p:nvPr>
        </p:nvSpPr>
        <p:spPr>
          <a:xfrm>
            <a:off x="379414" y="1001887"/>
            <a:ext cx="3779836"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9" name="Plassholder for innhold 5"/>
          <p:cNvSpPr>
            <a:spLocks noGrp="1"/>
          </p:cNvSpPr>
          <p:nvPr>
            <p:ph sz="quarter" idx="10"/>
          </p:nvPr>
        </p:nvSpPr>
        <p:spPr>
          <a:xfrm>
            <a:off x="379413"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dato 7"/>
          <p:cNvSpPr>
            <a:spLocks noGrp="1"/>
          </p:cNvSpPr>
          <p:nvPr>
            <p:ph type="dt" sz="half" idx="20"/>
          </p:nvPr>
        </p:nvSpPr>
        <p:spPr>
          <a:xfrm>
            <a:off x="379413" y="6405033"/>
            <a:ext cx="2133600" cy="366184"/>
          </a:xfrm>
          <a:prstGeom prst="rect">
            <a:avLst/>
          </a:prstGeom>
        </p:spPr>
        <p:txBody>
          <a:bodyPr vert="horz" lIns="91440" tIns="45720" rIns="91440" bIns="45720" rtlCol="0" anchor="ctr"/>
          <a:lstStyle>
            <a:lvl1pPr marL="0" marR="0" indent="0" algn="l" defTabSz="457200" rtl="0" eaLnBrk="1" fontAlgn="auto" latinLnBrk="0" hangingPunct="1">
              <a:lnSpc>
                <a:spcPct val="100000"/>
              </a:lnSpc>
              <a:spcBef>
                <a:spcPts val="0"/>
              </a:spcBef>
              <a:spcAft>
                <a:spcPts val="0"/>
              </a:spcAft>
              <a:buClrTx/>
              <a:buSzTx/>
              <a:buFontTx/>
              <a:buNone/>
              <a:tabLst/>
              <a:defRPr sz="800" smtClean="0">
                <a:solidFill>
                  <a:srgbClr val="B2B2B2"/>
                </a:solidFill>
                <a:latin typeface="+mn-lt"/>
                <a:ea typeface="+mn-ea"/>
                <a:cs typeface="+mn-cs"/>
              </a:defRPr>
            </a:lvl1pPr>
          </a:lstStyle>
          <a:p>
            <a:pPr>
              <a:defRPr/>
            </a:pPr>
            <a:fld id="{EE1E4C9E-C005-E44A-A2A9-6F1D2A14CF9F}" type="datetime3">
              <a:rPr lang="en-US" smtClean="0"/>
              <a:t>24 September 2024</a:t>
            </a:fld>
            <a:endParaRPr lang="nb-NO" dirty="0"/>
          </a:p>
        </p:txBody>
      </p:sp>
      <p:sp>
        <p:nvSpPr>
          <p:cNvPr id="13" name="Plassholder for bilde 3"/>
          <p:cNvSpPr>
            <a:spLocks noGrp="1"/>
          </p:cNvSpPr>
          <p:nvPr>
            <p:ph type="pic" sz="quarter" idx="17"/>
          </p:nvPr>
        </p:nvSpPr>
        <p:spPr>
          <a:xfrm>
            <a:off x="4623124"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6" name="Plassholder for bilde 3"/>
          <p:cNvSpPr>
            <a:spLocks noGrp="1"/>
          </p:cNvSpPr>
          <p:nvPr>
            <p:ph type="pic" sz="quarter" idx="23"/>
          </p:nvPr>
        </p:nvSpPr>
        <p:spPr>
          <a:xfrm>
            <a:off x="4623124"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a:extLst>
              <a:ext uri="{FF2B5EF4-FFF2-40B4-BE49-F238E27FC236}">
                <a16:creationId xmlns:a16="http://schemas.microsoft.com/office/drawing/2014/main" id="{F4437012-BFB3-4D02-AAC4-DED4088B7AC2}"/>
              </a:ext>
            </a:extLst>
          </p:cNvPr>
          <p:cNvPicPr>
            <a:picLocks noChangeAspect="1"/>
          </p:cNvPicPr>
          <p:nvPr userDrawn="1"/>
        </p:nvPicPr>
        <p:blipFill>
          <a:blip r:embed="rId2"/>
          <a:stretch>
            <a:fillRect/>
          </a:stretch>
        </p:blipFill>
        <p:spPr>
          <a:xfrm>
            <a:off x="121304" y="185727"/>
            <a:ext cx="496604" cy="531659"/>
          </a:xfrm>
          <a:prstGeom prst="rect">
            <a:avLst/>
          </a:prstGeom>
        </p:spPr>
      </p:pic>
    </p:spTree>
    <p:extLst>
      <p:ext uri="{BB962C8B-B14F-4D97-AF65-F5344CB8AC3E}">
        <p14:creationId xmlns:p14="http://schemas.microsoft.com/office/powerpoint/2010/main" val="2263624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888067"/>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19" name="Plassholder for innhold 5"/>
          <p:cNvSpPr>
            <a:spLocks noGrp="1"/>
          </p:cNvSpPr>
          <p:nvPr>
            <p:ph sz="quarter" idx="10"/>
          </p:nvPr>
        </p:nvSpPr>
        <p:spPr>
          <a:xfrm>
            <a:off x="4977872"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9" name="Plassholder for dato 7"/>
          <p:cNvSpPr>
            <a:spLocks noGrp="1"/>
          </p:cNvSpPr>
          <p:nvPr>
            <p:ph type="dt" sz="half" idx="16"/>
          </p:nvPr>
        </p:nvSpPr>
        <p:spPr>
          <a:xfrm>
            <a:off x="6623050" y="6405033"/>
            <a:ext cx="2133600" cy="366184"/>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fld id="{CC82C8DC-AD1A-F347-8691-A7730C032184}" type="datetime3">
              <a:rPr lang="en-US" smtClean="0"/>
              <a:t>24 September 2024</a:t>
            </a:fld>
            <a:endParaRPr lang="nb-NO" dirty="0"/>
          </a:p>
        </p:txBody>
      </p:sp>
      <p:sp>
        <p:nvSpPr>
          <p:cNvPr id="10" name="Tittel 6"/>
          <p:cNvSpPr>
            <a:spLocks noGrp="1"/>
          </p:cNvSpPr>
          <p:nvPr>
            <p:ph type="title"/>
          </p:nvPr>
        </p:nvSpPr>
        <p:spPr>
          <a:xfrm>
            <a:off x="4977591" y="1001887"/>
            <a:ext cx="3779836"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sp>
        <p:nvSpPr>
          <p:cNvPr id="11" name="Plassholder for bilde 3"/>
          <p:cNvSpPr>
            <a:spLocks noGrp="1"/>
          </p:cNvSpPr>
          <p:nvPr>
            <p:ph type="pic" sz="quarter" idx="18"/>
          </p:nvPr>
        </p:nvSpPr>
        <p:spPr>
          <a:xfrm>
            <a:off x="10938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3" name="Bilde 12">
            <a:extLst>
              <a:ext uri="{FF2B5EF4-FFF2-40B4-BE49-F238E27FC236}">
                <a16:creationId xmlns:a16="http://schemas.microsoft.com/office/drawing/2014/main" id="{935C6758-3C34-4F27-B94E-81464AAE5CAC}"/>
              </a:ext>
            </a:extLst>
          </p:cNvPr>
          <p:cNvPicPr>
            <a:picLocks noChangeAspect="1"/>
          </p:cNvPicPr>
          <p:nvPr userDrawn="1"/>
        </p:nvPicPr>
        <p:blipFill>
          <a:blip r:embed="rId2"/>
          <a:stretch>
            <a:fillRect/>
          </a:stretch>
        </p:blipFill>
        <p:spPr>
          <a:xfrm>
            <a:off x="4884369" y="115452"/>
            <a:ext cx="496604" cy="531659"/>
          </a:xfrm>
          <a:prstGeom prst="rect">
            <a:avLst/>
          </a:prstGeom>
        </p:spPr>
      </p:pic>
    </p:spTree>
    <p:extLst>
      <p:ext uri="{BB962C8B-B14F-4D97-AF65-F5344CB8AC3E}">
        <p14:creationId xmlns:p14="http://schemas.microsoft.com/office/powerpoint/2010/main" val="2179326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med to bilder til venstre">
    <p:spTree>
      <p:nvGrpSpPr>
        <p:cNvPr id="1" name=""/>
        <p:cNvGrpSpPr/>
        <p:nvPr/>
      </p:nvGrpSpPr>
      <p:grpSpPr>
        <a:xfrm>
          <a:off x="0" y="0"/>
          <a:ext cx="0" cy="0"/>
          <a:chOff x="0" y="0"/>
          <a:chExt cx="0" cy="0"/>
        </a:xfrm>
      </p:grpSpPr>
      <p:sp>
        <p:nvSpPr>
          <p:cNvPr id="12" name="Tittel 6"/>
          <p:cNvSpPr>
            <a:spLocks noGrp="1"/>
          </p:cNvSpPr>
          <p:nvPr>
            <p:ph type="title"/>
          </p:nvPr>
        </p:nvSpPr>
        <p:spPr>
          <a:xfrm>
            <a:off x="4977591" y="1001887"/>
            <a:ext cx="3779836" cy="786192"/>
          </a:xfrm>
          <a:prstGeom prst="rect">
            <a:avLst/>
          </a:prstGeom>
        </p:spPr>
        <p:txBody>
          <a:bodyPr vert="horz" anchor="b"/>
          <a:lstStyle>
            <a:lvl1pPr algn="l">
              <a:defRPr sz="2000" i="1" spc="0" baseline="0">
                <a:solidFill>
                  <a:srgbClr val="191919"/>
                </a:solidFill>
                <a:latin typeface="Cambria"/>
                <a:cs typeface="Cambria"/>
              </a:defRPr>
            </a:lvl1pPr>
          </a:lstStyle>
          <a:p>
            <a:r>
              <a:rPr lang="nb-NO"/>
              <a:t>Klikk for å redigere tittelstil</a:t>
            </a:r>
            <a:endParaRPr lang="nb-NO" dirty="0"/>
          </a:p>
        </p:txBody>
      </p:sp>
      <p:cxnSp>
        <p:nvCxnSpPr>
          <p:cNvPr id="5" name="Rett linje 4"/>
          <p:cNvCxnSpPr/>
          <p:nvPr/>
        </p:nvCxnSpPr>
        <p:spPr>
          <a:xfrm>
            <a:off x="4635500"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5086350" y="1888067"/>
            <a:ext cx="598488"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0" name="Plassholder for dato 7"/>
          <p:cNvSpPr>
            <a:spLocks noGrp="1"/>
          </p:cNvSpPr>
          <p:nvPr>
            <p:ph type="dt" sz="half" idx="21"/>
          </p:nvPr>
        </p:nvSpPr>
        <p:spPr>
          <a:xfrm>
            <a:off x="6623050" y="6405033"/>
            <a:ext cx="2133600" cy="366184"/>
          </a:xfrm>
          <a:prstGeom prst="rect">
            <a:avLst/>
          </a:prstGeom>
        </p:spPr>
        <p:txBody>
          <a:bodyPr vert="horz" lIns="91440" tIns="45720" rIns="91440" bIns="45720" rtlCol="0" anchor="ctr"/>
          <a:lstStyle>
            <a:lvl1pPr algn="r" fontAlgn="auto">
              <a:spcBef>
                <a:spcPts val="0"/>
              </a:spcBef>
              <a:spcAft>
                <a:spcPts val="0"/>
              </a:spcAft>
              <a:defRPr sz="800" smtClean="0">
                <a:solidFill>
                  <a:srgbClr val="B2B2B2"/>
                </a:solidFill>
                <a:latin typeface="+mn-lt"/>
                <a:ea typeface="+mn-ea"/>
                <a:cs typeface="+mn-cs"/>
              </a:defRPr>
            </a:lvl1pPr>
          </a:lstStyle>
          <a:p>
            <a:pPr>
              <a:defRPr/>
            </a:pPr>
            <a:fld id="{D9231656-746D-034F-B8C4-EEE5E29B43DA}" type="datetime3">
              <a:rPr lang="en-US" smtClean="0"/>
              <a:t>24 September 2024</a:t>
            </a:fld>
            <a:endParaRPr lang="nb-NO" dirty="0"/>
          </a:p>
        </p:txBody>
      </p:sp>
      <p:sp>
        <p:nvSpPr>
          <p:cNvPr id="13" name="Plassholder for innhold 5"/>
          <p:cNvSpPr>
            <a:spLocks noGrp="1"/>
          </p:cNvSpPr>
          <p:nvPr>
            <p:ph sz="quarter" idx="10"/>
          </p:nvPr>
        </p:nvSpPr>
        <p:spPr>
          <a:xfrm>
            <a:off x="4977872"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bilde 3"/>
          <p:cNvSpPr>
            <a:spLocks noGrp="1"/>
          </p:cNvSpPr>
          <p:nvPr>
            <p:ph type="pic" sz="quarter" idx="23"/>
          </p:nvPr>
        </p:nvSpPr>
        <p:spPr>
          <a:xfrm>
            <a:off x="11417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7" name="Plassholder for bilde 3"/>
          <p:cNvSpPr>
            <a:spLocks noGrp="1"/>
          </p:cNvSpPr>
          <p:nvPr>
            <p:ph type="pic" sz="quarter" idx="24"/>
          </p:nvPr>
        </p:nvSpPr>
        <p:spPr>
          <a:xfrm>
            <a:off x="11417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1" name="Bilde 10">
            <a:extLst>
              <a:ext uri="{FF2B5EF4-FFF2-40B4-BE49-F238E27FC236}">
                <a16:creationId xmlns:a16="http://schemas.microsoft.com/office/drawing/2014/main" id="{DFE20B4A-9FCF-4CC4-B1F7-00C3F7223575}"/>
              </a:ext>
            </a:extLst>
          </p:cNvPr>
          <p:cNvPicPr>
            <a:picLocks noChangeAspect="1"/>
          </p:cNvPicPr>
          <p:nvPr userDrawn="1"/>
        </p:nvPicPr>
        <p:blipFill>
          <a:blip r:embed="rId2"/>
          <a:stretch>
            <a:fillRect/>
          </a:stretch>
        </p:blipFill>
        <p:spPr>
          <a:xfrm>
            <a:off x="4884369" y="115452"/>
            <a:ext cx="496604" cy="531659"/>
          </a:xfrm>
          <a:prstGeom prst="rect">
            <a:avLst/>
          </a:prstGeom>
        </p:spPr>
      </p:pic>
    </p:spTree>
    <p:extLst>
      <p:ext uri="{BB962C8B-B14F-4D97-AF65-F5344CB8AC3E}">
        <p14:creationId xmlns:p14="http://schemas.microsoft.com/office/powerpoint/2010/main" val="1961312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cxnSp>
        <p:nvCxnSpPr>
          <p:cNvPr id="4" name="Rett linje 3"/>
          <p:cNvCxnSpPr/>
          <p:nvPr/>
        </p:nvCxnSpPr>
        <p:spPr>
          <a:xfrm>
            <a:off x="4271964" y="1637608"/>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386293" y="1701395"/>
            <a:ext cx="8359244" cy="4549828"/>
          </a:xfrm>
          <a:prstGeom prst="rect">
            <a:avLst/>
          </a:prstGeom>
          <a:noFill/>
        </p:spPr>
        <p:txBody>
          <a:bodyPr vert="horz" numCol="2" spcCol="1440000" anchor="t"/>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387848" y="889002"/>
            <a:ext cx="8360366" cy="627941"/>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fld id="{EA52E12F-0C81-4245-859F-CDD4C33797BA}" type="datetime3">
              <a:rPr lang="en-US" smtClean="0"/>
              <a:t>24 September 2024</a:t>
            </a:fld>
            <a:endParaRPr lang="nb-NO" dirty="0"/>
          </a:p>
        </p:txBody>
      </p:sp>
      <p:pic>
        <p:nvPicPr>
          <p:cNvPr id="8" name="Bilde 7">
            <a:extLst>
              <a:ext uri="{FF2B5EF4-FFF2-40B4-BE49-F238E27FC236}">
                <a16:creationId xmlns:a16="http://schemas.microsoft.com/office/drawing/2014/main" id="{DD0A3AA7-0359-470E-94C9-A6E94F79E03B}"/>
              </a:ext>
            </a:extLst>
          </p:cNvPr>
          <p:cNvPicPr>
            <a:picLocks noChangeAspect="1"/>
          </p:cNvPicPr>
          <p:nvPr userDrawn="1"/>
        </p:nvPicPr>
        <p:blipFill>
          <a:blip r:embed="rId2"/>
          <a:stretch>
            <a:fillRect/>
          </a:stretch>
        </p:blipFill>
        <p:spPr>
          <a:xfrm>
            <a:off x="137991" y="86783"/>
            <a:ext cx="496604" cy="531659"/>
          </a:xfrm>
          <a:prstGeom prst="rect">
            <a:avLst/>
          </a:prstGeom>
        </p:spPr>
      </p:pic>
    </p:spTree>
    <p:extLst>
      <p:ext uri="{BB962C8B-B14F-4D97-AF65-F5344CB8AC3E}">
        <p14:creationId xmlns:p14="http://schemas.microsoft.com/office/powerpoint/2010/main" val="79077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4" y="1637608"/>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2" name="Tittel 6"/>
          <p:cNvSpPr>
            <a:spLocks noGrp="1"/>
          </p:cNvSpPr>
          <p:nvPr>
            <p:ph type="title"/>
          </p:nvPr>
        </p:nvSpPr>
        <p:spPr>
          <a:xfrm>
            <a:off x="1135062" y="889002"/>
            <a:ext cx="6865938" cy="627941"/>
          </a:xfrm>
          <a:prstGeom prst="rect">
            <a:avLst/>
          </a:prstGeom>
        </p:spPr>
        <p:txBody>
          <a:bodyPr vert="horz" anchor="b"/>
          <a:lstStyle>
            <a:lvl1pPr algn="ctr">
              <a:defRPr sz="2000" i="1" spc="0" baseline="0">
                <a:solidFill>
                  <a:schemeClr val="tx1"/>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fld id="{3A68788A-D3C8-5B45-B1B2-8EC93B67E0EB}" type="datetime3">
              <a:rPr lang="en-US" smtClean="0"/>
              <a:t>24 September 2024</a:t>
            </a:fld>
            <a:endParaRPr lang="nb-NO" dirty="0"/>
          </a:p>
        </p:txBody>
      </p:sp>
      <p:sp>
        <p:nvSpPr>
          <p:cNvPr id="3" name="Plassholder for innhold 2"/>
          <p:cNvSpPr>
            <a:spLocks noGrp="1"/>
          </p:cNvSpPr>
          <p:nvPr>
            <p:ph sz="quarter" idx="13"/>
          </p:nvPr>
        </p:nvSpPr>
        <p:spPr>
          <a:xfrm>
            <a:off x="1138465" y="1898952"/>
            <a:ext cx="3388178" cy="501651"/>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0" name="Plassholder for innhold 2"/>
          <p:cNvSpPr>
            <a:spLocks noGrp="1"/>
          </p:cNvSpPr>
          <p:nvPr>
            <p:ph sz="quarter" idx="14"/>
          </p:nvPr>
        </p:nvSpPr>
        <p:spPr>
          <a:xfrm>
            <a:off x="4612822" y="1898952"/>
            <a:ext cx="3388178" cy="501651"/>
          </a:xfrm>
          <a:prstGeom prst="rect">
            <a:avLst/>
          </a:prstGeom>
        </p:spPr>
        <p:txBody>
          <a:bodyPr vert="horz"/>
          <a:lstStyle>
            <a:lvl1pPr marL="0" indent="0">
              <a:buFontTx/>
              <a:buNone/>
              <a:defRPr i="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13" name="Plassholder for innhold 5"/>
          <p:cNvSpPr>
            <a:spLocks noGrp="1"/>
          </p:cNvSpPr>
          <p:nvPr>
            <p:ph sz="quarter" idx="15"/>
          </p:nvPr>
        </p:nvSpPr>
        <p:spPr>
          <a:xfrm>
            <a:off x="4612822" y="2406953"/>
            <a:ext cx="3388179" cy="38442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5" name="Plassholder for innhold 5"/>
          <p:cNvSpPr>
            <a:spLocks noGrp="1"/>
          </p:cNvSpPr>
          <p:nvPr>
            <p:ph sz="quarter" idx="16"/>
          </p:nvPr>
        </p:nvSpPr>
        <p:spPr>
          <a:xfrm>
            <a:off x="1138465" y="2406953"/>
            <a:ext cx="3388179" cy="3844271"/>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1" name="Bilde 10">
            <a:extLst>
              <a:ext uri="{FF2B5EF4-FFF2-40B4-BE49-F238E27FC236}">
                <a16:creationId xmlns:a16="http://schemas.microsoft.com/office/drawing/2014/main" id="{A876B935-EED4-4724-9EEF-3A576AA6C113}"/>
              </a:ext>
            </a:extLst>
          </p:cNvPr>
          <p:cNvPicPr>
            <a:picLocks noChangeAspect="1"/>
          </p:cNvPicPr>
          <p:nvPr userDrawn="1"/>
        </p:nvPicPr>
        <p:blipFill>
          <a:blip r:embed="rId2"/>
          <a:stretch>
            <a:fillRect/>
          </a:stretch>
        </p:blipFill>
        <p:spPr>
          <a:xfrm>
            <a:off x="137991" y="86783"/>
            <a:ext cx="496604" cy="531659"/>
          </a:xfrm>
          <a:prstGeom prst="rect">
            <a:avLst/>
          </a:prstGeom>
        </p:spPr>
      </p:pic>
    </p:spTree>
    <p:extLst>
      <p:ext uri="{BB962C8B-B14F-4D97-AF65-F5344CB8AC3E}">
        <p14:creationId xmlns:p14="http://schemas.microsoft.com/office/powerpoint/2010/main" val="3585749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4" name="Rett linje 3"/>
          <p:cNvCxnSpPr/>
          <p:nvPr/>
        </p:nvCxnSpPr>
        <p:spPr>
          <a:xfrm>
            <a:off x="4271964" y="1630912"/>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0"/>
          </p:nvPr>
        </p:nvSpPr>
        <p:spPr>
          <a:xfrm>
            <a:off x="1910292" y="1701395"/>
            <a:ext cx="5312834" cy="4556883"/>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191919"/>
                </a:solidFill>
                <a:latin typeface="Cambria"/>
                <a:cs typeface="Cambria"/>
              </a:defRPr>
            </a:lvl1pPr>
            <a:lvl2pPr marL="561600" indent="-234000">
              <a:defRPr sz="1600">
                <a:solidFill>
                  <a:srgbClr val="191919"/>
                </a:solidFill>
                <a:latin typeface="Cambria"/>
                <a:cs typeface="Cambria"/>
              </a:defRPr>
            </a:lvl2pPr>
            <a:lvl3pPr marL="928800" indent="-198000">
              <a:buSzPct val="75000"/>
              <a:buFont typeface="Wingdings" charset="2"/>
              <a:buChar char="§"/>
              <a:defRPr sz="1600">
                <a:solidFill>
                  <a:srgbClr val="191919"/>
                </a:solidFill>
                <a:latin typeface="Cambria"/>
                <a:cs typeface="Cambria"/>
              </a:defRPr>
            </a:lvl3pPr>
            <a:lvl4pPr marL="1494000">
              <a:defRPr sz="1600">
                <a:solidFill>
                  <a:srgbClr val="191919"/>
                </a:solidFill>
                <a:latin typeface="Cambria"/>
                <a:cs typeface="Cambria"/>
              </a:defRPr>
            </a:lvl4pPr>
            <a:lvl5pPr marL="2023200" indent="-198000">
              <a:buSzPct val="75000"/>
              <a:buFont typeface="Wingdings" charset="2"/>
              <a:buChar char="§"/>
              <a:defRPr sz="1600">
                <a:solidFill>
                  <a:srgbClr val="191919"/>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Tittel 6"/>
          <p:cNvSpPr>
            <a:spLocks noGrp="1"/>
          </p:cNvSpPr>
          <p:nvPr>
            <p:ph type="title"/>
          </p:nvPr>
        </p:nvSpPr>
        <p:spPr>
          <a:xfrm>
            <a:off x="1911349" y="728735"/>
            <a:ext cx="5313364" cy="786192"/>
          </a:xfrm>
          <a:prstGeom prst="rect">
            <a:avLst/>
          </a:prstGeom>
        </p:spPr>
        <p:txBody>
          <a:bodyPr vert="horz" anchor="b"/>
          <a:lstStyle>
            <a:lvl1pPr algn="ctr">
              <a:defRPr sz="2000" i="1" spc="0" baseline="0">
                <a:solidFill>
                  <a:srgbClr val="191919"/>
                </a:solidFill>
                <a:latin typeface="Cambria"/>
                <a:cs typeface="Cambria"/>
              </a:defRPr>
            </a:lvl1pPr>
          </a:lstStyle>
          <a:p>
            <a:r>
              <a:rPr lang="nb-NO"/>
              <a:t>Klikk for å redigere tittelstil</a:t>
            </a:r>
            <a:endParaRPr lang="nb-NO" dirty="0"/>
          </a:p>
        </p:txBody>
      </p: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B2B2B2"/>
                </a:solidFill>
                <a:latin typeface="+mn-lt"/>
                <a:ea typeface="+mn-ea"/>
                <a:cs typeface="+mn-cs"/>
              </a:defRPr>
            </a:lvl1pPr>
          </a:lstStyle>
          <a:p>
            <a:pPr>
              <a:defRPr/>
            </a:pPr>
            <a:fld id="{536EA06A-A81D-D240-BE44-32EBD05E99CD}" type="datetime3">
              <a:rPr lang="en-US" smtClean="0"/>
              <a:t>24 September 2024</a:t>
            </a:fld>
            <a:endParaRPr lang="nb-NO" dirty="0"/>
          </a:p>
        </p:txBody>
      </p:sp>
      <p:pic>
        <p:nvPicPr>
          <p:cNvPr id="8" name="Bilde 7">
            <a:extLst>
              <a:ext uri="{FF2B5EF4-FFF2-40B4-BE49-F238E27FC236}">
                <a16:creationId xmlns:a16="http://schemas.microsoft.com/office/drawing/2014/main" id="{901323BC-D808-4E22-A117-C9358302EDCB}"/>
              </a:ext>
            </a:extLst>
          </p:cNvPr>
          <p:cNvPicPr>
            <a:picLocks noChangeAspect="1"/>
          </p:cNvPicPr>
          <p:nvPr userDrawn="1"/>
        </p:nvPicPr>
        <p:blipFill>
          <a:blip r:embed="rId2"/>
          <a:stretch>
            <a:fillRect/>
          </a:stretch>
        </p:blipFill>
        <p:spPr>
          <a:xfrm>
            <a:off x="137991" y="86783"/>
            <a:ext cx="496604" cy="531659"/>
          </a:xfrm>
          <a:prstGeom prst="rect">
            <a:avLst/>
          </a:prstGeom>
        </p:spPr>
      </p:pic>
    </p:spTree>
    <p:extLst>
      <p:ext uri="{BB962C8B-B14F-4D97-AF65-F5344CB8AC3E}">
        <p14:creationId xmlns:p14="http://schemas.microsoft.com/office/powerpoint/2010/main" val="74925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6" name="Plassholder for bilde 5"/>
          <p:cNvSpPr>
            <a:spLocks noGrp="1"/>
          </p:cNvSpPr>
          <p:nvPr>
            <p:ph type="pic" sz="quarter" idx="13"/>
          </p:nvPr>
        </p:nvSpPr>
        <p:spPr>
          <a:xfrm>
            <a:off x="107862" y="115452"/>
            <a:ext cx="8928276" cy="6627096"/>
          </a:xfrm>
          <a:prstGeom prst="rect">
            <a:avLst/>
          </a:prstGeom>
        </p:spPr>
        <p:txBody>
          <a:bodyPr vert="horz"/>
          <a:lstStyle>
            <a:lvl1pPr marL="0" indent="0" algn="ctr">
              <a:buNone/>
              <a:defRPr>
                <a:solidFill>
                  <a:srgbClr val="8C8C8C"/>
                </a:solidFill>
              </a:defRPr>
            </a:lvl1pPr>
          </a:lstStyle>
          <a:p>
            <a:pPr lvl="0"/>
            <a:r>
              <a:rPr lang="nb-NO" noProof="0"/>
              <a:t>Klikk ikonet for å legge til et bilde</a:t>
            </a:r>
            <a:endParaRPr lang="nb-NO" noProof="0" dirty="0"/>
          </a:p>
        </p:txBody>
      </p:sp>
      <p:sp>
        <p:nvSpPr>
          <p:cNvPr id="3" name="Plassholder for dato 3"/>
          <p:cNvSpPr>
            <a:spLocks noGrp="1"/>
          </p:cNvSpPr>
          <p:nvPr>
            <p:ph type="dt" sz="half" idx="14"/>
          </p:nvPr>
        </p:nvSpPr>
        <p:spPr>
          <a:xfrm>
            <a:off x="2852739" y="7300385"/>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918C3D43-121D-4B45-BB0A-5BCA39004A0A}" type="datetime3">
              <a:rPr lang="en-US" smtClean="0"/>
              <a:t>24 September 2024</a:t>
            </a:fld>
            <a:endParaRPr lang="nb-NO" dirty="0"/>
          </a:p>
        </p:txBody>
      </p:sp>
      <p:sp>
        <p:nvSpPr>
          <p:cNvPr id="4" name="Plassholder for bunntekst 4"/>
          <p:cNvSpPr>
            <a:spLocks noGrp="1"/>
          </p:cNvSpPr>
          <p:nvPr>
            <p:ph type="ftr" sz="quarter" idx="15"/>
          </p:nvPr>
        </p:nvSpPr>
        <p:spPr>
          <a:xfrm>
            <a:off x="2852739" y="7069667"/>
            <a:ext cx="3787775" cy="311151"/>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Tree>
    <p:extLst>
      <p:ext uri="{BB962C8B-B14F-4D97-AF65-F5344CB8AC3E}">
        <p14:creationId xmlns:p14="http://schemas.microsoft.com/office/powerpoint/2010/main" val="2399033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bilder">
    <p:spTree>
      <p:nvGrpSpPr>
        <p:cNvPr id="1" name=""/>
        <p:cNvGrpSpPr/>
        <p:nvPr/>
      </p:nvGrpSpPr>
      <p:grpSpPr>
        <a:xfrm>
          <a:off x="0" y="0"/>
          <a:ext cx="0" cy="0"/>
          <a:chOff x="0" y="0"/>
          <a:chExt cx="0" cy="0"/>
        </a:xfrm>
      </p:grpSpPr>
      <p:sp>
        <p:nvSpPr>
          <p:cNvPr id="13" name="Plassholder for bilde 3"/>
          <p:cNvSpPr>
            <a:spLocks noGrp="1"/>
          </p:cNvSpPr>
          <p:nvPr>
            <p:ph type="pic" sz="quarter" idx="27"/>
          </p:nvPr>
        </p:nvSpPr>
        <p:spPr>
          <a:xfrm>
            <a:off x="4630489"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10" name="Plassholder for bilde 3"/>
          <p:cNvSpPr>
            <a:spLocks noGrp="1"/>
          </p:cNvSpPr>
          <p:nvPr>
            <p:ph type="pic" sz="quarter" idx="20"/>
          </p:nvPr>
        </p:nvSpPr>
        <p:spPr>
          <a:xfrm>
            <a:off x="10938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3" name="Plassholder for dato 3"/>
          <p:cNvSpPr>
            <a:spLocks noGrp="1"/>
          </p:cNvSpPr>
          <p:nvPr>
            <p:ph type="dt" sz="half" idx="14"/>
          </p:nvPr>
        </p:nvSpPr>
        <p:spPr>
          <a:xfrm>
            <a:off x="2852739" y="7300385"/>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8B138732-E9EC-9343-A0B8-6E1EE7BB2B88}" type="datetime3">
              <a:rPr lang="en-US" smtClean="0"/>
              <a:t>24 September 2024</a:t>
            </a:fld>
            <a:endParaRPr lang="nb-NO" dirty="0"/>
          </a:p>
        </p:txBody>
      </p:sp>
      <p:sp>
        <p:nvSpPr>
          <p:cNvPr id="4" name="Plassholder for bunntekst 4"/>
          <p:cNvSpPr>
            <a:spLocks noGrp="1"/>
          </p:cNvSpPr>
          <p:nvPr>
            <p:ph type="ftr" sz="quarter" idx="15"/>
          </p:nvPr>
        </p:nvSpPr>
        <p:spPr>
          <a:xfrm>
            <a:off x="2852739" y="7069667"/>
            <a:ext cx="3787775" cy="311151"/>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Tree>
    <p:extLst>
      <p:ext uri="{BB962C8B-B14F-4D97-AF65-F5344CB8AC3E}">
        <p14:creationId xmlns:p14="http://schemas.microsoft.com/office/powerpoint/2010/main" val="2746775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3" name="Plassholder for dato 3"/>
          <p:cNvSpPr>
            <a:spLocks noGrp="1"/>
          </p:cNvSpPr>
          <p:nvPr>
            <p:ph type="dt" sz="half" idx="14"/>
          </p:nvPr>
        </p:nvSpPr>
        <p:spPr>
          <a:xfrm>
            <a:off x="2852739" y="7300385"/>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65927FE7-3007-6C48-83A8-764029389804}" type="datetime3">
              <a:rPr lang="en-US" smtClean="0"/>
              <a:t>24 September 2024</a:t>
            </a:fld>
            <a:endParaRPr lang="nb-NO" dirty="0"/>
          </a:p>
        </p:txBody>
      </p:sp>
      <p:sp>
        <p:nvSpPr>
          <p:cNvPr id="4" name="Plassholder for bunntekst 4"/>
          <p:cNvSpPr>
            <a:spLocks noGrp="1"/>
          </p:cNvSpPr>
          <p:nvPr>
            <p:ph type="ftr" sz="quarter" idx="15"/>
          </p:nvPr>
        </p:nvSpPr>
        <p:spPr>
          <a:xfrm>
            <a:off x="2852739" y="7069667"/>
            <a:ext cx="3787775" cy="311151"/>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dirty="0"/>
          </a:p>
        </p:txBody>
      </p:sp>
      <p:sp>
        <p:nvSpPr>
          <p:cNvPr id="22" name="Plassholder for bilde 3"/>
          <p:cNvSpPr>
            <a:spLocks noGrp="1"/>
          </p:cNvSpPr>
          <p:nvPr>
            <p:ph type="pic" sz="quarter" idx="23"/>
          </p:nvPr>
        </p:nvSpPr>
        <p:spPr>
          <a:xfrm>
            <a:off x="11417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23" name="Plassholder for bilde 3"/>
          <p:cNvSpPr>
            <a:spLocks noGrp="1"/>
          </p:cNvSpPr>
          <p:nvPr>
            <p:ph type="pic" sz="quarter" idx="24"/>
          </p:nvPr>
        </p:nvSpPr>
        <p:spPr>
          <a:xfrm>
            <a:off x="11417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24" name="Plassholder for bilde 3"/>
          <p:cNvSpPr>
            <a:spLocks noGrp="1"/>
          </p:cNvSpPr>
          <p:nvPr>
            <p:ph type="pic" sz="quarter" idx="25"/>
          </p:nvPr>
        </p:nvSpPr>
        <p:spPr>
          <a:xfrm>
            <a:off x="462920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
        <p:nvSpPr>
          <p:cNvPr id="25" name="Plassholder for bilde 3"/>
          <p:cNvSpPr>
            <a:spLocks noGrp="1"/>
          </p:cNvSpPr>
          <p:nvPr>
            <p:ph type="pic" sz="quarter" idx="26"/>
          </p:nvPr>
        </p:nvSpPr>
        <p:spPr>
          <a:xfrm>
            <a:off x="462920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spTree>
    <p:extLst>
      <p:ext uri="{BB962C8B-B14F-4D97-AF65-F5344CB8AC3E}">
        <p14:creationId xmlns:p14="http://schemas.microsoft.com/office/powerpoint/2010/main" val="3329007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fikk/graf">
    <p:spTree>
      <p:nvGrpSpPr>
        <p:cNvPr id="1" name=""/>
        <p:cNvGrpSpPr/>
        <p:nvPr/>
      </p:nvGrpSpPr>
      <p:grpSpPr>
        <a:xfrm>
          <a:off x="0" y="0"/>
          <a:ext cx="0" cy="0"/>
          <a:chOff x="0" y="0"/>
          <a:chExt cx="0" cy="0"/>
        </a:xfrm>
      </p:grpSpPr>
      <p:sp>
        <p:nvSpPr>
          <p:cNvPr id="3" name="Plassholder for innhold 2"/>
          <p:cNvSpPr>
            <a:spLocks noGrp="1"/>
          </p:cNvSpPr>
          <p:nvPr>
            <p:ph sz="quarter" idx="11"/>
          </p:nvPr>
        </p:nvSpPr>
        <p:spPr>
          <a:xfrm>
            <a:off x="467178" y="620780"/>
            <a:ext cx="8209644" cy="5616443"/>
          </a:xfrm>
          <a:prstGeom prst="rect">
            <a:avLst/>
          </a:prstGeom>
        </p:spPr>
        <p:txBody>
          <a:bodyPr vert="horz"/>
          <a:lstStyle>
            <a:lvl1pPr marL="0" indent="0" algn="ctr">
              <a:buNone/>
              <a:defRPr sz="1600" baseline="0">
                <a:solidFill>
                  <a:srgbClr val="313131"/>
                </a:solidFill>
              </a:defRPr>
            </a:lvl1pPr>
          </a:lstStyle>
          <a:p>
            <a:pPr lvl="0"/>
            <a:r>
              <a:rPr lang="nb-NO"/>
              <a:t>Klikk for å redigere tekststiler i malen</a:t>
            </a:r>
          </a:p>
        </p:txBody>
      </p:sp>
      <p:sp>
        <p:nvSpPr>
          <p:cNvPr id="4" name="Plassholder for dato 3"/>
          <p:cNvSpPr>
            <a:spLocks noGrp="1"/>
          </p:cNvSpPr>
          <p:nvPr>
            <p:ph type="dt" sz="half" idx="12"/>
          </p:nvPr>
        </p:nvSpPr>
        <p:spPr>
          <a:xfrm>
            <a:off x="2852739" y="7300385"/>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00AA3AF8-5934-764E-8DD4-3CAB55D8A694}" type="datetime3">
              <a:rPr lang="en-US" smtClean="0"/>
              <a:t>24 September 2024</a:t>
            </a:fld>
            <a:endParaRPr lang="nb-NO" dirty="0"/>
          </a:p>
        </p:txBody>
      </p:sp>
      <p:sp>
        <p:nvSpPr>
          <p:cNvPr id="5" name="Plassholder for bunntekst 4"/>
          <p:cNvSpPr>
            <a:spLocks noGrp="1"/>
          </p:cNvSpPr>
          <p:nvPr>
            <p:ph type="ftr" sz="quarter" idx="13"/>
          </p:nvPr>
        </p:nvSpPr>
        <p:spPr>
          <a:xfrm>
            <a:off x="2852739" y="7069667"/>
            <a:ext cx="3787775" cy="311151"/>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Tree>
    <p:extLst>
      <p:ext uri="{BB962C8B-B14F-4D97-AF65-F5344CB8AC3E}">
        <p14:creationId xmlns:p14="http://schemas.microsoft.com/office/powerpoint/2010/main" val="4013857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cxnSp>
        <p:nvCxnSpPr>
          <p:cNvPr id="5" name="Rett linje 4"/>
          <p:cNvCxnSpPr/>
          <p:nvPr/>
        </p:nvCxnSpPr>
        <p:spPr>
          <a:xfrm>
            <a:off x="4271964" y="3977217"/>
            <a:ext cx="600075"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774445"/>
            <a:ext cx="3768724" cy="1064011"/>
          </a:xfrm>
          <a:prstGeom prst="rect">
            <a:avLst/>
          </a:prstGeom>
        </p:spPr>
        <p:txBody>
          <a:bodyPr anchor="b">
            <a:noAutofit/>
          </a:bodyPr>
          <a:lstStyle>
            <a:lvl1pPr algn="ctr">
              <a:defRPr sz="2200" spc="0">
                <a:solidFill>
                  <a:srgbClr val="191919"/>
                </a:solidFill>
                <a:latin typeface="Cambria"/>
                <a:cs typeface="Cambria"/>
              </a:defRPr>
            </a:lvl1pPr>
          </a:lstStyle>
          <a:p>
            <a:r>
              <a:rPr lang="nb-NO"/>
              <a:t>Klikk for å redigere tittelstil</a:t>
            </a:r>
            <a:endParaRPr lang="nb-NO" dirty="0"/>
          </a:p>
        </p:txBody>
      </p:sp>
      <p:sp>
        <p:nvSpPr>
          <p:cNvPr id="13" name="Undertittel 2"/>
          <p:cNvSpPr>
            <a:spLocks noGrp="1"/>
          </p:cNvSpPr>
          <p:nvPr>
            <p:ph type="subTitle" idx="1"/>
          </p:nvPr>
        </p:nvSpPr>
        <p:spPr>
          <a:xfrm>
            <a:off x="2687637" y="4070741"/>
            <a:ext cx="3768726" cy="924707"/>
          </a:xfrm>
          <a:prstGeom prst="rect">
            <a:avLst/>
          </a:prstGeom>
        </p:spPr>
        <p:txBody>
          <a:bodyPr anchor="t">
            <a:normAutofit/>
          </a:bodyPr>
          <a:lstStyle>
            <a:lvl1pPr marL="0" indent="0" algn="ctr">
              <a:buNone/>
              <a:defRPr sz="1600" b="0" i="1">
                <a:solidFill>
                  <a:schemeClr val="tx1">
                    <a:lumMod val="65000"/>
                    <a:lumOff val="3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8" name="Plassholder for dato 3"/>
          <p:cNvSpPr>
            <a:spLocks noGrp="1"/>
          </p:cNvSpPr>
          <p:nvPr>
            <p:ph type="dt" sz="half" idx="10"/>
          </p:nvPr>
        </p:nvSpPr>
        <p:spPr>
          <a:xfrm>
            <a:off x="2682875" y="5526618"/>
            <a:ext cx="3778250" cy="311149"/>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144DA534-4A31-B94E-B17F-1F08892AE267}" type="datetime3">
              <a:rPr lang="en-US" smtClean="0"/>
              <a:t>24 September 2024</a:t>
            </a:fld>
            <a:endParaRPr lang="nb-NO" dirty="0"/>
          </a:p>
        </p:txBody>
      </p:sp>
      <p:sp>
        <p:nvSpPr>
          <p:cNvPr id="9" name="Plassholder for bunntekst 4"/>
          <p:cNvSpPr>
            <a:spLocks noGrp="1"/>
          </p:cNvSpPr>
          <p:nvPr>
            <p:ph type="ftr" sz="quarter" idx="11"/>
          </p:nvPr>
        </p:nvSpPr>
        <p:spPr>
          <a:xfrm>
            <a:off x="2682875" y="5298018"/>
            <a:ext cx="3778250" cy="309033"/>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pic>
        <p:nvPicPr>
          <p:cNvPr id="14" name="Bilde 13"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6324" y="6400989"/>
            <a:ext cx="591353" cy="76559"/>
          </a:xfrm>
          <a:prstGeom prst="rect">
            <a:avLst/>
          </a:prstGeom>
        </p:spPr>
      </p:pic>
      <p:pic>
        <p:nvPicPr>
          <p:cNvPr id="10" name="Bilde 9">
            <a:extLst>
              <a:ext uri="{FF2B5EF4-FFF2-40B4-BE49-F238E27FC236}">
                <a16:creationId xmlns:a16="http://schemas.microsoft.com/office/drawing/2014/main" id="{8A80A002-225E-48AF-9B0E-572922D787B8}"/>
              </a:ext>
            </a:extLst>
          </p:cNvPr>
          <p:cNvPicPr>
            <a:picLocks noChangeAspect="1"/>
          </p:cNvPicPr>
          <p:nvPr userDrawn="1"/>
        </p:nvPicPr>
        <p:blipFill>
          <a:blip r:embed="rId3"/>
          <a:stretch>
            <a:fillRect/>
          </a:stretch>
        </p:blipFill>
        <p:spPr>
          <a:xfrm>
            <a:off x="4188638" y="430102"/>
            <a:ext cx="766724" cy="820847"/>
          </a:xfrm>
          <a:prstGeom prst="rect">
            <a:avLst/>
          </a:prstGeom>
        </p:spPr>
      </p:pic>
    </p:spTree>
    <p:extLst>
      <p:ext uri="{BB962C8B-B14F-4D97-AF65-F5344CB8AC3E}">
        <p14:creationId xmlns:p14="http://schemas.microsoft.com/office/powerpoint/2010/main" val="4270223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lysbilde - egen heraldikk">
    <p:spTree>
      <p:nvGrpSpPr>
        <p:cNvPr id="1" name=""/>
        <p:cNvGrpSpPr/>
        <p:nvPr/>
      </p:nvGrpSpPr>
      <p:grpSpPr>
        <a:xfrm>
          <a:off x="0" y="0"/>
          <a:ext cx="0" cy="0"/>
          <a:chOff x="0" y="0"/>
          <a:chExt cx="0" cy="0"/>
        </a:xfrm>
      </p:grpSpPr>
      <p:cxnSp>
        <p:nvCxnSpPr>
          <p:cNvPr id="6" name="Rett linje 5"/>
          <p:cNvCxnSpPr/>
          <p:nvPr/>
        </p:nvCxnSpPr>
        <p:spPr>
          <a:xfrm>
            <a:off x="1995489" y="3977217"/>
            <a:ext cx="598487" cy="0"/>
          </a:xfrm>
          <a:prstGeom prst="line">
            <a:avLst/>
          </a:prstGeom>
          <a:ln w="6350">
            <a:solidFill>
              <a:srgbClr val="D7D7D7"/>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505325" y="0"/>
            <a:ext cx="0" cy="6858000"/>
          </a:xfrm>
          <a:prstGeom prst="line">
            <a:avLst/>
          </a:prstGeom>
          <a:ln w="6350">
            <a:solidFill>
              <a:schemeClr val="bg1">
                <a:lumMod val="90000"/>
              </a:schemeClr>
            </a:solidFill>
          </a:ln>
          <a:effectLst/>
        </p:spPr>
        <p:style>
          <a:lnRef idx="2">
            <a:schemeClr val="accent1"/>
          </a:lnRef>
          <a:fillRef idx="0">
            <a:schemeClr val="accent1"/>
          </a:fillRef>
          <a:effectRef idx="1">
            <a:schemeClr val="accent1"/>
          </a:effectRef>
          <a:fontRef idx="minor">
            <a:schemeClr val="tx1"/>
          </a:fontRef>
        </p:style>
      </p:cxnSp>
      <p:sp>
        <p:nvSpPr>
          <p:cNvPr id="70" name="Tittel 1"/>
          <p:cNvSpPr>
            <a:spLocks noGrp="1"/>
          </p:cNvSpPr>
          <p:nvPr>
            <p:ph type="ctrTitle"/>
          </p:nvPr>
        </p:nvSpPr>
        <p:spPr>
          <a:xfrm>
            <a:off x="382591" y="2774445"/>
            <a:ext cx="3777443" cy="1064011"/>
          </a:xfrm>
          <a:prstGeom prst="rect">
            <a:avLst/>
          </a:prstGeom>
        </p:spPr>
        <p:txBody>
          <a:bodyPr anchor="b">
            <a:noAutofit/>
          </a:bodyPr>
          <a:lstStyle>
            <a:lvl1pPr algn="ctr">
              <a:defRPr sz="2200" spc="0" baseline="0">
                <a:solidFill>
                  <a:srgbClr val="191919"/>
                </a:solidFill>
                <a:latin typeface="Cambria"/>
                <a:cs typeface="Cambria"/>
              </a:defRPr>
            </a:lvl1pPr>
          </a:lstStyle>
          <a:p>
            <a:r>
              <a:rPr lang="nb-NO"/>
              <a:t>Klikk for å redigere tittelstil</a:t>
            </a:r>
            <a:endParaRPr lang="nb-NO" dirty="0"/>
          </a:p>
        </p:txBody>
      </p:sp>
      <p:sp>
        <p:nvSpPr>
          <p:cNvPr id="71" name="Undertittel 2"/>
          <p:cNvSpPr>
            <a:spLocks noGrp="1"/>
          </p:cNvSpPr>
          <p:nvPr>
            <p:ph type="subTitle" idx="1"/>
          </p:nvPr>
        </p:nvSpPr>
        <p:spPr>
          <a:xfrm>
            <a:off x="382590" y="4070741"/>
            <a:ext cx="3777445" cy="924707"/>
          </a:xfrm>
          <a:prstGeom prst="rect">
            <a:avLst/>
          </a:prstGeom>
        </p:spPr>
        <p:txBody>
          <a:bodyPr anchor="t">
            <a:normAutofit/>
          </a:bodyPr>
          <a:lstStyle>
            <a:lvl1pPr marL="0" indent="0" algn="ctr">
              <a:buNone/>
              <a:defRPr sz="1600" b="0" i="1">
                <a:solidFill>
                  <a:schemeClr val="bg1">
                    <a:lumMod val="50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13" name="Plassholder for bilde 2"/>
          <p:cNvSpPr>
            <a:spLocks noGrp="1"/>
          </p:cNvSpPr>
          <p:nvPr>
            <p:ph type="pic" sz="quarter" idx="14"/>
          </p:nvPr>
        </p:nvSpPr>
        <p:spPr>
          <a:xfrm>
            <a:off x="1928363" y="392796"/>
            <a:ext cx="738187" cy="1173539"/>
          </a:xfrm>
          <a:prstGeom prst="rect">
            <a:avLst/>
          </a:prstGeom>
        </p:spPr>
        <p:txBody>
          <a:bodyPr vert="horz"/>
          <a:lstStyle>
            <a:lvl1pPr marL="0" indent="0" algn="ctr">
              <a:buNone/>
              <a:defRPr sz="800" baseline="0"/>
            </a:lvl1pPr>
          </a:lstStyle>
          <a:p>
            <a:pPr lvl="0"/>
            <a:r>
              <a:rPr lang="nb-NO" noProof="0"/>
              <a:t>Klikk ikonet for å legge til et bilde</a:t>
            </a:r>
            <a:endParaRPr lang="nb-NO" noProof="0" dirty="0"/>
          </a:p>
        </p:txBody>
      </p:sp>
      <p:sp>
        <p:nvSpPr>
          <p:cNvPr id="9" name="Plassholder for dato 3"/>
          <p:cNvSpPr>
            <a:spLocks noGrp="1"/>
          </p:cNvSpPr>
          <p:nvPr>
            <p:ph type="dt" sz="half" idx="16"/>
          </p:nvPr>
        </p:nvSpPr>
        <p:spPr>
          <a:xfrm>
            <a:off x="381001" y="5526618"/>
            <a:ext cx="3787775" cy="311149"/>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B8B79C4A-3010-6544-A227-C290E0438C77}" type="datetime3">
              <a:rPr lang="en-US" smtClean="0"/>
              <a:t>24 September 2024</a:t>
            </a:fld>
            <a:endParaRPr lang="nb-NO" dirty="0"/>
          </a:p>
        </p:txBody>
      </p:sp>
      <p:sp>
        <p:nvSpPr>
          <p:cNvPr id="10" name="Plassholder for bunntekst 4"/>
          <p:cNvSpPr>
            <a:spLocks noGrp="1"/>
          </p:cNvSpPr>
          <p:nvPr>
            <p:ph type="ftr" sz="quarter" idx="17"/>
          </p:nvPr>
        </p:nvSpPr>
        <p:spPr>
          <a:xfrm>
            <a:off x="381001" y="5298018"/>
            <a:ext cx="3787775" cy="309033"/>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pic>
        <p:nvPicPr>
          <p:cNvPr id="11" name="Bilde 10" descr="Forsvaret_navn_sor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8" y="6395216"/>
            <a:ext cx="591353" cy="76559"/>
          </a:xfrm>
          <a:prstGeom prst="rect">
            <a:avLst/>
          </a:prstGeom>
        </p:spPr>
      </p:pic>
      <p:sp>
        <p:nvSpPr>
          <p:cNvPr id="15" name="Plassholder for bilde 3"/>
          <p:cNvSpPr>
            <a:spLocks noGrp="1"/>
          </p:cNvSpPr>
          <p:nvPr>
            <p:ph type="pic" sz="quarter" idx="18"/>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Klikk ikonet for å legge til et bilde</a:t>
            </a:r>
            <a:endParaRPr lang="nb-NO" noProof="0" dirty="0"/>
          </a:p>
        </p:txBody>
      </p:sp>
      <p:pic>
        <p:nvPicPr>
          <p:cNvPr id="12" name="Bilde 11">
            <a:extLst>
              <a:ext uri="{FF2B5EF4-FFF2-40B4-BE49-F238E27FC236}">
                <a16:creationId xmlns:a16="http://schemas.microsoft.com/office/drawing/2014/main" id="{4D8A0F47-607C-470C-9432-0CEDAFD5B2C4}"/>
              </a:ext>
            </a:extLst>
          </p:cNvPr>
          <p:cNvPicPr>
            <a:picLocks noChangeAspect="1"/>
          </p:cNvPicPr>
          <p:nvPr userDrawn="1"/>
        </p:nvPicPr>
        <p:blipFill>
          <a:blip r:embed="rId3"/>
          <a:stretch>
            <a:fillRect/>
          </a:stretch>
        </p:blipFill>
        <p:spPr>
          <a:xfrm>
            <a:off x="137991" y="86783"/>
            <a:ext cx="496604" cy="531659"/>
          </a:xfrm>
          <a:prstGeom prst="rect">
            <a:avLst/>
          </a:prstGeom>
        </p:spPr>
      </p:pic>
    </p:spTree>
    <p:extLst>
      <p:ext uri="{BB962C8B-B14F-4D97-AF65-F5344CB8AC3E}">
        <p14:creationId xmlns:p14="http://schemas.microsoft.com/office/powerpoint/2010/main" val="3462029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A8829C5-321A-4886-A04F-6DB0C9AFA8F7}"/>
              </a:ext>
            </a:extLst>
          </p:cNvPr>
          <p:cNvPicPr>
            <a:picLocks noChangeAspect="1"/>
          </p:cNvPicPr>
          <p:nvPr userDrawn="1"/>
        </p:nvPicPr>
        <p:blipFill>
          <a:blip r:embed="rId2"/>
          <a:stretch>
            <a:fillRect/>
          </a:stretch>
        </p:blipFill>
        <p:spPr>
          <a:xfrm>
            <a:off x="137991" y="86783"/>
            <a:ext cx="496604" cy="531659"/>
          </a:xfrm>
          <a:prstGeom prst="rect">
            <a:avLst/>
          </a:prstGeom>
        </p:spPr>
      </p:pic>
    </p:spTree>
    <p:extLst>
      <p:ext uri="{BB962C8B-B14F-4D97-AF65-F5344CB8AC3E}">
        <p14:creationId xmlns:p14="http://schemas.microsoft.com/office/powerpoint/2010/main" val="2374942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cxnSp>
        <p:nvCxnSpPr>
          <p:cNvPr id="6" name="Rett linje 5"/>
          <p:cNvCxnSpPr/>
          <p:nvPr/>
        </p:nvCxnSpPr>
        <p:spPr>
          <a:xfrm>
            <a:off x="1995489" y="3977217"/>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505325"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382591" y="2774445"/>
            <a:ext cx="3777443" cy="1064011"/>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90" y="4070741"/>
            <a:ext cx="3777445" cy="924707"/>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0" name="Plassholder for dato 3"/>
          <p:cNvSpPr>
            <a:spLocks noGrp="1"/>
          </p:cNvSpPr>
          <p:nvPr>
            <p:ph type="dt" sz="half" idx="15"/>
          </p:nvPr>
        </p:nvSpPr>
        <p:spPr>
          <a:xfrm>
            <a:off x="381001" y="5526618"/>
            <a:ext cx="3787775" cy="311149"/>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621BED01-88E2-4F4F-BAAB-362F1A98094A}" type="datetime3">
              <a:rPr lang="en-US" smtClean="0"/>
              <a:t>24 September 2024</a:t>
            </a:fld>
            <a:endParaRPr lang="nb-NO" dirty="0"/>
          </a:p>
        </p:txBody>
      </p:sp>
      <p:sp>
        <p:nvSpPr>
          <p:cNvPr id="11" name="Plassholder for bunntekst 4"/>
          <p:cNvSpPr>
            <a:spLocks noGrp="1"/>
          </p:cNvSpPr>
          <p:nvPr>
            <p:ph type="ftr" sz="quarter" idx="16"/>
          </p:nvPr>
        </p:nvSpPr>
        <p:spPr>
          <a:xfrm>
            <a:off x="381001" y="5298018"/>
            <a:ext cx="3787775" cy="309033"/>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
        <p:nvSpPr>
          <p:cNvPr id="15" name="Plassholder for bilde 3"/>
          <p:cNvSpPr>
            <a:spLocks noGrp="1"/>
          </p:cNvSpPr>
          <p:nvPr>
            <p:ph type="pic" sz="quarter" idx="17"/>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6" name="Bilde 15" descr="Forsvaret_navn_hvi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9" y="6395817"/>
            <a:ext cx="589972" cy="76380"/>
          </a:xfrm>
          <a:prstGeom prst="rect">
            <a:avLst/>
          </a:prstGeom>
        </p:spPr>
      </p:pic>
      <p:pic>
        <p:nvPicPr>
          <p:cNvPr id="17"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1985963" y="359326"/>
            <a:ext cx="611187" cy="73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922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hold med bilde til høyre">
    <p:spTree>
      <p:nvGrpSpPr>
        <p:cNvPr id="1" name=""/>
        <p:cNvGrpSpPr/>
        <p:nvPr/>
      </p:nvGrpSpPr>
      <p:grpSpPr>
        <a:xfrm>
          <a:off x="0" y="0"/>
          <a:ext cx="0" cy="0"/>
          <a:chOff x="0" y="0"/>
          <a:chExt cx="0" cy="0"/>
        </a:xfrm>
      </p:grpSpPr>
      <p:cxnSp>
        <p:nvCxnSpPr>
          <p:cNvPr id="5" name="Rett linje 4"/>
          <p:cNvCxnSpPr/>
          <p:nvPr/>
        </p:nvCxnSpPr>
        <p:spPr>
          <a:xfrm>
            <a:off x="487363" y="1879600"/>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505325"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22" name="Plassholder for innhold 5"/>
          <p:cNvSpPr>
            <a:spLocks noGrp="1"/>
          </p:cNvSpPr>
          <p:nvPr>
            <p:ph sz="quarter" idx="15"/>
          </p:nvPr>
        </p:nvSpPr>
        <p:spPr>
          <a:xfrm>
            <a:off x="379413"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9" name="Plassholder for dato 7"/>
          <p:cNvSpPr>
            <a:spLocks noGrp="1"/>
          </p:cNvSpPr>
          <p:nvPr>
            <p:ph type="dt" sz="half" idx="17"/>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fld id="{87D21B15-D8C7-854F-805E-8DA9B6D302B0}" type="datetime3">
              <a:rPr lang="en-US" smtClean="0"/>
              <a:t>24 September 2024</a:t>
            </a:fld>
            <a:endParaRPr lang="nb-NO" dirty="0"/>
          </a:p>
        </p:txBody>
      </p:sp>
      <p:sp>
        <p:nvSpPr>
          <p:cNvPr id="10" name="Tittel 6"/>
          <p:cNvSpPr>
            <a:spLocks noGrp="1"/>
          </p:cNvSpPr>
          <p:nvPr>
            <p:ph type="title"/>
          </p:nvPr>
        </p:nvSpPr>
        <p:spPr>
          <a:xfrm>
            <a:off x="378377" y="1001887"/>
            <a:ext cx="3779836" cy="786192"/>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2" name="Plassholder for bilde 3"/>
          <p:cNvSpPr>
            <a:spLocks noGrp="1"/>
          </p:cNvSpPr>
          <p:nvPr>
            <p:ph type="pic" sz="quarter" idx="18"/>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1"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44990" y="228600"/>
            <a:ext cx="28474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49129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med to bilder til høyre">
    <p:spTree>
      <p:nvGrpSpPr>
        <p:cNvPr id="1" name=""/>
        <p:cNvGrpSpPr/>
        <p:nvPr/>
      </p:nvGrpSpPr>
      <p:grpSpPr>
        <a:xfrm>
          <a:off x="0" y="0"/>
          <a:ext cx="0" cy="0"/>
          <a:chOff x="0" y="0"/>
          <a:chExt cx="0" cy="0"/>
        </a:xfrm>
      </p:grpSpPr>
      <p:cxnSp>
        <p:nvCxnSpPr>
          <p:cNvPr id="5" name="Rett linje 4"/>
          <p:cNvCxnSpPr/>
          <p:nvPr/>
        </p:nvCxnSpPr>
        <p:spPr>
          <a:xfrm>
            <a:off x="4505325"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87363" y="1879600"/>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18" name="Plassholder for innhold 5"/>
          <p:cNvSpPr>
            <a:spLocks noGrp="1"/>
          </p:cNvSpPr>
          <p:nvPr>
            <p:ph sz="quarter" idx="15"/>
          </p:nvPr>
        </p:nvSpPr>
        <p:spPr>
          <a:xfrm>
            <a:off x="379413"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10" name="Plassholder for dato 7"/>
          <p:cNvSpPr>
            <a:spLocks noGrp="1"/>
          </p:cNvSpPr>
          <p:nvPr>
            <p:ph type="dt" sz="half" idx="20"/>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fld id="{322147F0-20E5-5E4D-8F76-A853BF0B3B8A}" type="datetime3">
              <a:rPr lang="en-US" smtClean="0"/>
              <a:t>24 September 2024</a:t>
            </a:fld>
            <a:endParaRPr lang="nb-NO" dirty="0"/>
          </a:p>
        </p:txBody>
      </p:sp>
      <p:sp>
        <p:nvSpPr>
          <p:cNvPr id="13" name="Tittel 6"/>
          <p:cNvSpPr>
            <a:spLocks noGrp="1"/>
          </p:cNvSpPr>
          <p:nvPr>
            <p:ph type="title"/>
          </p:nvPr>
        </p:nvSpPr>
        <p:spPr>
          <a:xfrm>
            <a:off x="378377" y="1001887"/>
            <a:ext cx="3779836" cy="786192"/>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1" name="Plassholder for bilde 3"/>
          <p:cNvSpPr>
            <a:spLocks noGrp="1"/>
          </p:cNvSpPr>
          <p:nvPr>
            <p:ph type="pic" sz="quarter" idx="17"/>
          </p:nvPr>
        </p:nvSpPr>
        <p:spPr>
          <a:xfrm>
            <a:off x="4623124"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12" name="Plassholder for bilde 3"/>
          <p:cNvSpPr>
            <a:spLocks noGrp="1"/>
          </p:cNvSpPr>
          <p:nvPr>
            <p:ph type="pic" sz="quarter" idx="23"/>
          </p:nvPr>
        </p:nvSpPr>
        <p:spPr>
          <a:xfrm>
            <a:off x="4623124"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4"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44990" y="228600"/>
            <a:ext cx="28474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94675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med bilde til venstre">
    <p:spTree>
      <p:nvGrpSpPr>
        <p:cNvPr id="1" name=""/>
        <p:cNvGrpSpPr/>
        <p:nvPr/>
      </p:nvGrpSpPr>
      <p:grpSpPr>
        <a:xfrm>
          <a:off x="0" y="0"/>
          <a:ext cx="0" cy="0"/>
          <a:chOff x="0" y="0"/>
          <a:chExt cx="0" cy="0"/>
        </a:xfrm>
      </p:grpSpPr>
      <p:cxnSp>
        <p:nvCxnSpPr>
          <p:cNvPr id="5" name="Rett linje 4"/>
          <p:cNvCxnSpPr/>
          <p:nvPr/>
        </p:nvCxnSpPr>
        <p:spPr>
          <a:xfrm>
            <a:off x="5086350" y="1879600"/>
            <a:ext cx="598488"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6" name="Rett linje 5"/>
          <p:cNvCxnSpPr/>
          <p:nvPr/>
        </p:nvCxnSpPr>
        <p:spPr>
          <a:xfrm>
            <a:off x="4635500"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11" name="Plassholder for innhold 5"/>
          <p:cNvSpPr>
            <a:spLocks noGrp="1"/>
          </p:cNvSpPr>
          <p:nvPr>
            <p:ph sz="quarter" idx="15"/>
          </p:nvPr>
        </p:nvSpPr>
        <p:spPr>
          <a:xfrm>
            <a:off x="4977872"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8" name="Plassholder for dato 7"/>
          <p:cNvSpPr>
            <a:spLocks noGrp="1"/>
          </p:cNvSpPr>
          <p:nvPr>
            <p:ph type="dt" sz="half" idx="16"/>
          </p:nvPr>
        </p:nvSpPr>
        <p:spPr>
          <a:xfrm>
            <a:off x="6623050" y="6405033"/>
            <a:ext cx="2133600" cy="366184"/>
          </a:xfrm>
          <a:prstGeom prst="rect">
            <a:avLst/>
          </a:prstGeom>
        </p:spPr>
        <p:txBody>
          <a:bodyPr vert="horz" lIns="91440" tIns="45720" rIns="91440" bIns="45720" rtlCol="0" anchor="ctr"/>
          <a:lstStyle>
            <a:lvl1pPr marL="0" marR="0" indent="0" algn="r" defTabSz="457200" rtl="0" eaLnBrk="1" fontAlgn="auto" latinLnBrk="0" hangingPunct="1">
              <a:lnSpc>
                <a:spcPct val="100000"/>
              </a:lnSpc>
              <a:spcBef>
                <a:spcPts val="0"/>
              </a:spcBef>
              <a:spcAft>
                <a:spcPts val="0"/>
              </a:spcAft>
              <a:buClrTx/>
              <a:buSzTx/>
              <a:buFontTx/>
              <a:buNone/>
              <a:tabLst/>
              <a:defRPr sz="800" smtClean="0">
                <a:solidFill>
                  <a:srgbClr val="767676"/>
                </a:solidFill>
                <a:latin typeface="+mn-lt"/>
                <a:ea typeface="+mn-ea"/>
                <a:cs typeface="+mn-cs"/>
              </a:defRPr>
            </a:lvl1pPr>
          </a:lstStyle>
          <a:p>
            <a:pPr>
              <a:defRPr/>
            </a:pPr>
            <a:fld id="{90CDEF52-6E46-154F-8BC1-91B0825BFFC8}" type="datetime3">
              <a:rPr lang="en-US" smtClean="0"/>
              <a:t>24 September 2024</a:t>
            </a:fld>
            <a:endParaRPr lang="nb-NO" dirty="0"/>
          </a:p>
        </p:txBody>
      </p:sp>
      <p:sp>
        <p:nvSpPr>
          <p:cNvPr id="10" name="Tittel 6"/>
          <p:cNvSpPr>
            <a:spLocks noGrp="1"/>
          </p:cNvSpPr>
          <p:nvPr>
            <p:ph type="title"/>
          </p:nvPr>
        </p:nvSpPr>
        <p:spPr>
          <a:xfrm>
            <a:off x="4977591" y="1001887"/>
            <a:ext cx="3779836" cy="786192"/>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2" name="Plassholder for bilde 3"/>
          <p:cNvSpPr>
            <a:spLocks noGrp="1"/>
          </p:cNvSpPr>
          <p:nvPr>
            <p:ph type="pic" sz="quarter" idx="18"/>
          </p:nvPr>
        </p:nvSpPr>
        <p:spPr>
          <a:xfrm>
            <a:off x="10938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3" name="Bild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5292395" y="228600"/>
            <a:ext cx="283439"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89028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hold med to bilder til venstre">
    <p:spTree>
      <p:nvGrpSpPr>
        <p:cNvPr id="1" name=""/>
        <p:cNvGrpSpPr/>
        <p:nvPr/>
      </p:nvGrpSpPr>
      <p:grpSpPr>
        <a:xfrm>
          <a:off x="0" y="0"/>
          <a:ext cx="0" cy="0"/>
          <a:chOff x="0" y="0"/>
          <a:chExt cx="0" cy="0"/>
        </a:xfrm>
      </p:grpSpPr>
      <p:cxnSp>
        <p:nvCxnSpPr>
          <p:cNvPr id="5" name="Rett linje 4"/>
          <p:cNvCxnSpPr/>
          <p:nvPr/>
        </p:nvCxnSpPr>
        <p:spPr>
          <a:xfrm>
            <a:off x="4635500"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5086350" y="1879600"/>
            <a:ext cx="598488"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18" name="Plassholder for innhold 5"/>
          <p:cNvSpPr>
            <a:spLocks noGrp="1"/>
          </p:cNvSpPr>
          <p:nvPr>
            <p:ph sz="quarter" idx="15"/>
          </p:nvPr>
        </p:nvSpPr>
        <p:spPr>
          <a:xfrm>
            <a:off x="4977872" y="1969506"/>
            <a:ext cx="3779838" cy="4436937"/>
          </a:xfrm>
          <a:prstGeom prst="rect">
            <a:avLst/>
          </a:prstGeom>
          <a:noFill/>
        </p:spPr>
        <p:txBody>
          <a:bodyPr vert="horz" anchor="t">
            <a:normAutofit/>
          </a:bodyPr>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9" name="Plassholder for dato 7"/>
          <p:cNvSpPr>
            <a:spLocks noGrp="1"/>
          </p:cNvSpPr>
          <p:nvPr>
            <p:ph type="dt" sz="half" idx="20"/>
          </p:nvPr>
        </p:nvSpPr>
        <p:spPr>
          <a:xfrm>
            <a:off x="6623050" y="6405033"/>
            <a:ext cx="2133600" cy="366184"/>
          </a:xfrm>
          <a:prstGeom prst="rect">
            <a:avLst/>
          </a:prstGeom>
        </p:spPr>
        <p:txBody>
          <a:bodyPr vert="horz" lIns="91440" tIns="45720" rIns="91440" bIns="45720" rtlCol="0" anchor="ctr"/>
          <a:lstStyle>
            <a:lvl1pPr algn="r" fontAlgn="auto">
              <a:spcBef>
                <a:spcPts val="0"/>
              </a:spcBef>
              <a:spcAft>
                <a:spcPts val="0"/>
              </a:spcAft>
              <a:defRPr sz="800" smtClean="0">
                <a:solidFill>
                  <a:srgbClr val="767676"/>
                </a:solidFill>
                <a:latin typeface="+mn-lt"/>
                <a:ea typeface="+mn-ea"/>
                <a:cs typeface="+mn-cs"/>
              </a:defRPr>
            </a:lvl1pPr>
          </a:lstStyle>
          <a:p>
            <a:pPr>
              <a:defRPr/>
            </a:pPr>
            <a:fld id="{B570493A-A70E-9741-A956-B1F2CC88FC7D}" type="datetime3">
              <a:rPr lang="en-US" smtClean="0"/>
              <a:t>24 September 2024</a:t>
            </a:fld>
            <a:endParaRPr lang="nb-NO" dirty="0"/>
          </a:p>
        </p:txBody>
      </p:sp>
      <p:sp>
        <p:nvSpPr>
          <p:cNvPr id="12" name="Tittel 6"/>
          <p:cNvSpPr>
            <a:spLocks noGrp="1"/>
          </p:cNvSpPr>
          <p:nvPr>
            <p:ph type="title"/>
          </p:nvPr>
        </p:nvSpPr>
        <p:spPr>
          <a:xfrm>
            <a:off x="4977591" y="1001887"/>
            <a:ext cx="3779836" cy="786192"/>
          </a:xfrm>
          <a:prstGeom prst="rect">
            <a:avLst/>
          </a:prstGeom>
        </p:spPr>
        <p:txBody>
          <a:bodyPr vert="horz" anchor="b"/>
          <a:lstStyle>
            <a:lvl1pPr algn="l">
              <a:defRPr sz="2000" i="1" spc="0" baseline="0">
                <a:solidFill>
                  <a:schemeClr val="bg1"/>
                </a:solidFill>
                <a:latin typeface="Cambria"/>
                <a:cs typeface="Cambria"/>
              </a:defRPr>
            </a:lvl1pPr>
          </a:lstStyle>
          <a:p>
            <a:r>
              <a:rPr lang="nb-NO" dirty="0"/>
              <a:t>Klikk for å redigere tittelstil</a:t>
            </a:r>
          </a:p>
        </p:txBody>
      </p:sp>
      <p:sp>
        <p:nvSpPr>
          <p:cNvPr id="11" name="Plassholder for bilde 3"/>
          <p:cNvSpPr>
            <a:spLocks noGrp="1"/>
          </p:cNvSpPr>
          <p:nvPr>
            <p:ph type="pic" sz="quarter" idx="23"/>
          </p:nvPr>
        </p:nvSpPr>
        <p:spPr>
          <a:xfrm>
            <a:off x="11417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14" name="Plassholder for bilde 3"/>
          <p:cNvSpPr>
            <a:spLocks noGrp="1"/>
          </p:cNvSpPr>
          <p:nvPr>
            <p:ph type="pic" sz="quarter" idx="24"/>
          </p:nvPr>
        </p:nvSpPr>
        <p:spPr>
          <a:xfrm>
            <a:off x="11417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7" name="Bild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5292395" y="228600"/>
            <a:ext cx="283439" cy="34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4101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uten bilde - to kolonner">
    <p:spTree>
      <p:nvGrpSpPr>
        <p:cNvPr id="1" name=""/>
        <p:cNvGrpSpPr/>
        <p:nvPr/>
      </p:nvGrpSpPr>
      <p:grpSpPr>
        <a:xfrm>
          <a:off x="0" y="0"/>
          <a:ext cx="0" cy="0"/>
          <a:chOff x="0" y="0"/>
          <a:chExt cx="0" cy="0"/>
        </a:xfrm>
      </p:grpSpPr>
      <p:sp>
        <p:nvSpPr>
          <p:cNvPr id="2" name="Tittel 1"/>
          <p:cNvSpPr>
            <a:spLocks noGrp="1"/>
          </p:cNvSpPr>
          <p:nvPr>
            <p:ph type="title"/>
          </p:nvPr>
        </p:nvSpPr>
        <p:spPr>
          <a:xfrm>
            <a:off x="636697" y="672515"/>
            <a:ext cx="7870606" cy="859739"/>
          </a:xfrm>
          <a:prstGeom prst="rect">
            <a:avLst/>
          </a:prstGeom>
        </p:spPr>
        <p:txBody>
          <a:bodyPr vert="horz" anchor="b"/>
          <a:lstStyle>
            <a:lvl1pPr>
              <a:defRPr spc="0">
                <a:latin typeface="Cambria"/>
                <a:cs typeface="Cambria"/>
              </a:defRPr>
            </a:lvl1pPr>
          </a:lstStyle>
          <a:p>
            <a:r>
              <a:rPr lang="nb-NO" dirty="0"/>
              <a:t>Klikk for å redigere tittelstil</a:t>
            </a:r>
          </a:p>
        </p:txBody>
      </p:sp>
      <p:cxnSp>
        <p:nvCxnSpPr>
          <p:cNvPr id="4" name="Rett linje 3"/>
          <p:cNvCxnSpPr/>
          <p:nvPr/>
        </p:nvCxnSpPr>
        <p:spPr>
          <a:xfrm>
            <a:off x="4271964" y="1623484"/>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16" name="Plassholder for innhold 5"/>
          <p:cNvSpPr>
            <a:spLocks noGrp="1"/>
          </p:cNvSpPr>
          <p:nvPr>
            <p:ph sz="quarter" idx="10"/>
          </p:nvPr>
        </p:nvSpPr>
        <p:spPr>
          <a:xfrm>
            <a:off x="622830" y="1701395"/>
            <a:ext cx="7886171" cy="4549828"/>
          </a:xfrm>
          <a:prstGeom prst="rect">
            <a:avLst/>
          </a:prstGeom>
          <a:noFill/>
        </p:spPr>
        <p:txBody>
          <a:bodyPr vert="horz" numCol="2"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fld id="{9CD4C442-4273-284C-8CBB-DDA5B0736472}" type="datetime3">
              <a:rPr lang="en-US" smtClean="0"/>
              <a:t>24 September 2024</a:t>
            </a:fld>
            <a:endParaRPr lang="nb-NO" dirty="0"/>
          </a:p>
        </p:txBody>
      </p:sp>
      <p:pic>
        <p:nvPicPr>
          <p:cNvPr id="10"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44990" y="228600"/>
            <a:ext cx="28474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872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cxnSp>
        <p:nvCxnSpPr>
          <p:cNvPr id="4" name="Rett linje 3"/>
          <p:cNvCxnSpPr/>
          <p:nvPr/>
        </p:nvCxnSpPr>
        <p:spPr>
          <a:xfrm>
            <a:off x="4271964" y="1623484"/>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fld id="{5DD6FABC-2E68-2847-9D2D-609D91FF7867}" type="datetime3">
              <a:rPr lang="en-US" smtClean="0"/>
              <a:t>24 September 2024</a:t>
            </a:fld>
            <a:endParaRPr lang="nb-NO" dirty="0"/>
          </a:p>
        </p:txBody>
      </p:sp>
      <p:sp>
        <p:nvSpPr>
          <p:cNvPr id="8" name="Tittel 6"/>
          <p:cNvSpPr>
            <a:spLocks noGrp="1"/>
          </p:cNvSpPr>
          <p:nvPr>
            <p:ph type="title"/>
          </p:nvPr>
        </p:nvSpPr>
        <p:spPr>
          <a:xfrm>
            <a:off x="1135062" y="889002"/>
            <a:ext cx="6865938" cy="627941"/>
          </a:xfrm>
          <a:prstGeom prst="rect">
            <a:avLst/>
          </a:prstGeom>
        </p:spPr>
        <p:txBody>
          <a:bodyPr vert="horz" anchor="b"/>
          <a:lstStyle>
            <a:lvl1pPr algn="ctr">
              <a:defRPr sz="2000" i="1" spc="0" baseline="0">
                <a:solidFill>
                  <a:schemeClr val="bg1"/>
                </a:solidFill>
                <a:latin typeface="Cambria"/>
                <a:cs typeface="Cambria"/>
              </a:defRPr>
            </a:lvl1pPr>
          </a:lstStyle>
          <a:p>
            <a:r>
              <a:rPr lang="nb-NO" dirty="0"/>
              <a:t>Klikk for å redigere tittelstil</a:t>
            </a:r>
          </a:p>
        </p:txBody>
      </p:sp>
      <p:sp>
        <p:nvSpPr>
          <p:cNvPr id="9" name="Plassholder for innhold 2"/>
          <p:cNvSpPr>
            <a:spLocks noGrp="1"/>
          </p:cNvSpPr>
          <p:nvPr>
            <p:ph sz="quarter" idx="13"/>
          </p:nvPr>
        </p:nvSpPr>
        <p:spPr>
          <a:xfrm>
            <a:off x="1138465" y="1898952"/>
            <a:ext cx="3388178" cy="501651"/>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0" name="Plassholder for innhold 2"/>
          <p:cNvSpPr>
            <a:spLocks noGrp="1"/>
          </p:cNvSpPr>
          <p:nvPr>
            <p:ph sz="quarter" idx="14"/>
          </p:nvPr>
        </p:nvSpPr>
        <p:spPr>
          <a:xfrm>
            <a:off x="4612822" y="1898952"/>
            <a:ext cx="3388178" cy="501651"/>
          </a:xfrm>
          <a:prstGeom prst="rect">
            <a:avLst/>
          </a:prstGeom>
        </p:spPr>
        <p:txBody>
          <a:bodyPr vert="horz"/>
          <a:lstStyle>
            <a:lvl1pPr marL="0" indent="0">
              <a:buFontTx/>
              <a:buNone/>
              <a:defRPr i="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dirty="0"/>
              <a:t>Klikk for å redigere tekststiler i malen</a:t>
            </a:r>
          </a:p>
        </p:txBody>
      </p:sp>
      <p:sp>
        <p:nvSpPr>
          <p:cNvPr id="11" name="Plassholder for innhold 5"/>
          <p:cNvSpPr>
            <a:spLocks noGrp="1"/>
          </p:cNvSpPr>
          <p:nvPr>
            <p:ph sz="quarter" idx="15"/>
          </p:nvPr>
        </p:nvSpPr>
        <p:spPr>
          <a:xfrm>
            <a:off x="4612822" y="2406953"/>
            <a:ext cx="3388179" cy="3844271"/>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innhold 5"/>
          <p:cNvSpPr>
            <a:spLocks noGrp="1"/>
          </p:cNvSpPr>
          <p:nvPr>
            <p:ph sz="quarter" idx="16"/>
          </p:nvPr>
        </p:nvSpPr>
        <p:spPr>
          <a:xfrm>
            <a:off x="1138465" y="2406953"/>
            <a:ext cx="3388179" cy="3844271"/>
          </a:xfrm>
          <a:prstGeom prst="rect">
            <a:avLst/>
          </a:prstGeom>
          <a:noFill/>
        </p:spPr>
        <p:txBody>
          <a:bodyPr vert="horz" numCol="1" spcCol="1440000" anchor="t"/>
          <a:lstStyle>
            <a:lvl1pPr marL="198000" indent="-162000">
              <a:lnSpc>
                <a:spcPct val="100000"/>
              </a:lnSpc>
              <a:buSzPct val="75000"/>
              <a:buFont typeface="Wingdings" charset="2"/>
              <a:buChar char="§"/>
              <a:defRPr sz="1600">
                <a:solidFill>
                  <a:schemeClr val="bg1"/>
                </a:solidFill>
                <a:latin typeface="Cambria"/>
                <a:cs typeface="Cambria"/>
              </a:defRPr>
            </a:lvl1pPr>
            <a:lvl2pPr marL="561600" indent="-234000">
              <a:defRPr sz="1600">
                <a:solidFill>
                  <a:schemeClr val="bg1"/>
                </a:solidFill>
                <a:latin typeface="Cambria"/>
                <a:cs typeface="Cambria"/>
              </a:defRPr>
            </a:lvl2pPr>
            <a:lvl3pPr marL="928800" indent="-198000">
              <a:buSzPct val="75000"/>
              <a:buFont typeface="Wingdings" charset="2"/>
              <a:buChar char="§"/>
              <a:defRPr sz="1600">
                <a:solidFill>
                  <a:schemeClr val="bg1"/>
                </a:solidFill>
                <a:latin typeface="Cambria"/>
                <a:cs typeface="Cambria"/>
              </a:defRPr>
            </a:lvl3pPr>
            <a:lvl4pPr marL="1494000">
              <a:defRPr sz="1600">
                <a:solidFill>
                  <a:schemeClr val="bg1"/>
                </a:solidFill>
                <a:latin typeface="Cambria"/>
                <a:cs typeface="Cambria"/>
              </a:defRPr>
            </a:lvl4pPr>
            <a:lvl5pPr marL="2023200" indent="-198000">
              <a:buSzPct val="75000"/>
              <a:buFont typeface="Wingdings" charset="2"/>
              <a:buChar char="§"/>
              <a:defRPr sz="1600">
                <a:solidFill>
                  <a:schemeClr val="bg1"/>
                </a:solidFill>
                <a:latin typeface="Cambria"/>
                <a:cs typeface="Cambria"/>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pic>
        <p:nvPicPr>
          <p:cNvPr id="15"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44990" y="228600"/>
            <a:ext cx="28474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8867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uten bilde - en kolonne">
    <p:spTree>
      <p:nvGrpSpPr>
        <p:cNvPr id="1" name=""/>
        <p:cNvGrpSpPr/>
        <p:nvPr/>
      </p:nvGrpSpPr>
      <p:grpSpPr>
        <a:xfrm>
          <a:off x="0" y="0"/>
          <a:ext cx="0" cy="0"/>
          <a:chOff x="0" y="0"/>
          <a:chExt cx="0" cy="0"/>
        </a:xfrm>
      </p:grpSpPr>
      <p:cxnSp>
        <p:nvCxnSpPr>
          <p:cNvPr id="5" name="Rett linje 4"/>
          <p:cNvCxnSpPr/>
          <p:nvPr/>
        </p:nvCxnSpPr>
        <p:spPr>
          <a:xfrm>
            <a:off x="4271964" y="1623484"/>
            <a:ext cx="600075" cy="0"/>
          </a:xfrm>
          <a:prstGeom prst="line">
            <a:avLst/>
          </a:prstGeom>
          <a:ln w="6350">
            <a:solidFill>
              <a:srgbClr val="404040"/>
            </a:solidFill>
          </a:ln>
          <a:effectLst/>
        </p:spPr>
        <p:style>
          <a:lnRef idx="2">
            <a:schemeClr val="accent1"/>
          </a:lnRef>
          <a:fillRef idx="0">
            <a:schemeClr val="accent1"/>
          </a:fillRef>
          <a:effectRef idx="1">
            <a:schemeClr val="accent1"/>
          </a:effectRef>
          <a:fontRef idx="minor">
            <a:schemeClr val="tx1"/>
          </a:fontRef>
        </p:style>
      </p:cxnSp>
      <p:sp>
        <p:nvSpPr>
          <p:cNvPr id="9" name="Plassholder for innhold 5"/>
          <p:cNvSpPr>
            <a:spLocks noGrp="1"/>
          </p:cNvSpPr>
          <p:nvPr>
            <p:ph sz="quarter" idx="10"/>
          </p:nvPr>
        </p:nvSpPr>
        <p:spPr>
          <a:xfrm>
            <a:off x="1898121" y="1701395"/>
            <a:ext cx="5335588" cy="4549828"/>
          </a:xfrm>
          <a:prstGeom prst="rect">
            <a:avLst/>
          </a:prstGeom>
          <a:noFill/>
        </p:spPr>
        <p:txBody>
          <a:bodyPr vert="horz" numCol="1" spcCol="1440000" anchor="t">
            <a:normAutofit/>
          </a:bodyPr>
          <a:lstStyle>
            <a:lvl1pPr marL="198000" indent="-162000">
              <a:lnSpc>
                <a:spcPct val="100000"/>
              </a:lnSpc>
              <a:buSzPct val="75000"/>
              <a:buFont typeface="Wingdings" charset="2"/>
              <a:buChar char="§"/>
              <a:defRPr sz="1600">
                <a:solidFill>
                  <a:srgbClr val="EFEFEF"/>
                </a:solidFill>
                <a:latin typeface="Cambria"/>
                <a:cs typeface="Cambria"/>
              </a:defRPr>
            </a:lvl1pPr>
            <a:lvl2pPr marL="561600" indent="-234000">
              <a:defRPr sz="1600">
                <a:solidFill>
                  <a:srgbClr val="EFEFEF"/>
                </a:solidFill>
                <a:latin typeface="Cambria"/>
                <a:cs typeface="Cambria"/>
              </a:defRPr>
            </a:lvl2pPr>
            <a:lvl3pPr marL="928800" indent="-198000">
              <a:buSzPct val="75000"/>
              <a:buFont typeface="Wingdings" charset="2"/>
              <a:buChar char="§"/>
              <a:defRPr sz="1600">
                <a:solidFill>
                  <a:srgbClr val="EFEFEF"/>
                </a:solidFill>
                <a:latin typeface="Cambria"/>
                <a:cs typeface="Cambria"/>
              </a:defRPr>
            </a:lvl3pPr>
            <a:lvl4pPr marL="1494000">
              <a:defRPr sz="1600">
                <a:solidFill>
                  <a:srgbClr val="EFEFEF"/>
                </a:solidFill>
                <a:latin typeface="Cambria"/>
                <a:cs typeface="Cambria"/>
              </a:defRPr>
            </a:lvl4pPr>
            <a:lvl5pPr marL="2023200" indent="-198000">
              <a:buSzPct val="75000"/>
              <a:buFont typeface="Wingdings" charset="2"/>
              <a:buChar char="§"/>
              <a:defRPr sz="1600">
                <a:solidFill>
                  <a:srgbClr val="EFEFEF"/>
                </a:solidFill>
                <a:latin typeface="Cambria"/>
                <a:cs typeface="Cambria"/>
              </a:defRPr>
            </a:lvl5pPr>
          </a:lstStyle>
          <a:p>
            <a:pPr lvl="0"/>
            <a:r>
              <a:rPr lang="en-US" dirty="0" err="1"/>
              <a:t>Klikk</a:t>
            </a:r>
            <a:r>
              <a:rPr lang="en-US" dirty="0"/>
              <a:t> for </a:t>
            </a:r>
            <a:r>
              <a:rPr lang="en-US" dirty="0" err="1"/>
              <a:t>å</a:t>
            </a:r>
            <a:r>
              <a:rPr lang="en-US" dirty="0"/>
              <a:t> </a:t>
            </a:r>
            <a:r>
              <a:rPr lang="en-US" dirty="0" err="1"/>
              <a:t>redigere</a:t>
            </a:r>
            <a:r>
              <a:rPr lang="en-US" dirty="0"/>
              <a:t> </a:t>
            </a:r>
            <a:r>
              <a:rPr lang="en-US" dirty="0" err="1"/>
              <a:t>tekststiler</a:t>
            </a:r>
            <a:r>
              <a:rPr lang="en-US" dirty="0"/>
              <a:t> </a:t>
            </a:r>
            <a:r>
              <a:rPr lang="en-US" dirty="0" err="1"/>
              <a:t>i</a:t>
            </a:r>
            <a:r>
              <a:rPr lang="en-US" dirty="0"/>
              <a:t> </a:t>
            </a:r>
            <a:r>
              <a:rPr lang="en-US" dirty="0" err="1"/>
              <a:t>malen</a:t>
            </a:r>
            <a:endParaRPr lang="en-US" dirty="0"/>
          </a:p>
          <a:p>
            <a:pPr lvl="1"/>
            <a:r>
              <a:rPr lang="en-US" dirty="0"/>
              <a:t>Andre </a:t>
            </a:r>
            <a:r>
              <a:rPr lang="en-US" dirty="0" err="1"/>
              <a:t>nivå</a:t>
            </a:r>
            <a:endParaRPr lang="en-US" dirty="0"/>
          </a:p>
          <a:p>
            <a:pPr lvl="2"/>
            <a:r>
              <a:rPr lang="en-US" dirty="0" err="1"/>
              <a:t>Tredje</a:t>
            </a:r>
            <a:r>
              <a:rPr lang="en-US" dirty="0"/>
              <a:t> </a:t>
            </a:r>
            <a:r>
              <a:rPr lang="en-US" dirty="0" err="1"/>
              <a:t>nivå</a:t>
            </a:r>
            <a:endParaRPr lang="en-US" dirty="0"/>
          </a:p>
          <a:p>
            <a:pPr lvl="3"/>
            <a:r>
              <a:rPr lang="en-US" dirty="0" err="1"/>
              <a:t>Fjerde</a:t>
            </a:r>
            <a:r>
              <a:rPr lang="en-US" dirty="0"/>
              <a:t> </a:t>
            </a:r>
            <a:r>
              <a:rPr lang="en-US" dirty="0" err="1"/>
              <a:t>nivå</a:t>
            </a:r>
            <a:endParaRPr lang="en-US" dirty="0"/>
          </a:p>
          <a:p>
            <a:pPr lvl="4"/>
            <a:r>
              <a:rPr lang="en-US" dirty="0" err="1"/>
              <a:t>Femte</a:t>
            </a:r>
            <a:r>
              <a:rPr lang="en-US" dirty="0"/>
              <a:t> </a:t>
            </a:r>
            <a:r>
              <a:rPr lang="en-US" dirty="0" err="1"/>
              <a:t>nivå</a:t>
            </a:r>
            <a:endParaRPr lang="nb-NO" dirty="0"/>
          </a:p>
        </p:txBody>
      </p:sp>
      <p:sp>
        <p:nvSpPr>
          <p:cNvPr id="7" name="Plassholder for dato 7"/>
          <p:cNvSpPr>
            <a:spLocks noGrp="1"/>
          </p:cNvSpPr>
          <p:nvPr>
            <p:ph type="dt" sz="half" idx="12"/>
          </p:nvPr>
        </p:nvSpPr>
        <p:spPr>
          <a:xfrm>
            <a:off x="379413" y="6405033"/>
            <a:ext cx="2133600" cy="366184"/>
          </a:xfrm>
          <a:prstGeom prst="rect">
            <a:avLst/>
          </a:prstGeom>
        </p:spPr>
        <p:txBody>
          <a:bodyPr vert="horz" lIns="91440" tIns="45720" rIns="91440" bIns="45720" rtlCol="0" anchor="ctr"/>
          <a:lstStyle>
            <a:lvl1pPr algn="l" fontAlgn="auto">
              <a:spcBef>
                <a:spcPts val="0"/>
              </a:spcBef>
              <a:spcAft>
                <a:spcPts val="0"/>
              </a:spcAft>
              <a:defRPr sz="800" smtClean="0">
                <a:solidFill>
                  <a:srgbClr val="767676"/>
                </a:solidFill>
                <a:latin typeface="+mn-lt"/>
                <a:ea typeface="+mn-ea"/>
                <a:cs typeface="+mn-cs"/>
              </a:defRPr>
            </a:lvl1pPr>
          </a:lstStyle>
          <a:p>
            <a:pPr>
              <a:defRPr/>
            </a:pPr>
            <a:fld id="{BD23AD66-7C23-864D-85BB-F635DE0DF75C}" type="datetime3">
              <a:rPr lang="en-US" smtClean="0"/>
              <a:t>24 September 2024</a:t>
            </a:fld>
            <a:endParaRPr lang="nb-NO" dirty="0"/>
          </a:p>
        </p:txBody>
      </p:sp>
      <p:sp>
        <p:nvSpPr>
          <p:cNvPr id="10" name="Tittel 1"/>
          <p:cNvSpPr>
            <a:spLocks noGrp="1"/>
          </p:cNvSpPr>
          <p:nvPr>
            <p:ph type="title"/>
          </p:nvPr>
        </p:nvSpPr>
        <p:spPr>
          <a:xfrm>
            <a:off x="1888698" y="672515"/>
            <a:ext cx="5366604" cy="859739"/>
          </a:xfrm>
          <a:prstGeom prst="rect">
            <a:avLst/>
          </a:prstGeom>
        </p:spPr>
        <p:txBody>
          <a:bodyPr vert="horz" anchor="b"/>
          <a:lstStyle>
            <a:lvl1pPr>
              <a:defRPr spc="0">
                <a:latin typeface="Cambria"/>
                <a:cs typeface="Cambria"/>
              </a:defRPr>
            </a:lvl1pPr>
          </a:lstStyle>
          <a:p>
            <a:r>
              <a:rPr lang="nb-NO" dirty="0"/>
              <a:t>Klikk for å redigere tittelstil</a:t>
            </a:r>
          </a:p>
        </p:txBody>
      </p:sp>
      <p:pic>
        <p:nvPicPr>
          <p:cNvPr id="12" name="Bild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344990" y="228600"/>
            <a:ext cx="28474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6576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fullskjerm">
    <p:spTree>
      <p:nvGrpSpPr>
        <p:cNvPr id="1" name=""/>
        <p:cNvGrpSpPr/>
        <p:nvPr/>
      </p:nvGrpSpPr>
      <p:grpSpPr>
        <a:xfrm>
          <a:off x="0" y="0"/>
          <a:ext cx="0" cy="0"/>
          <a:chOff x="0" y="0"/>
          <a:chExt cx="0" cy="0"/>
        </a:xfrm>
      </p:grpSpPr>
      <p:sp>
        <p:nvSpPr>
          <p:cNvPr id="3" name="Plassholder for dato 3"/>
          <p:cNvSpPr>
            <a:spLocks noGrp="1"/>
          </p:cNvSpPr>
          <p:nvPr>
            <p:ph type="dt" sz="half" idx="14"/>
          </p:nvPr>
        </p:nvSpPr>
        <p:spPr>
          <a:xfrm>
            <a:off x="2239964" y="7116234"/>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AD877146-4258-054E-8B20-CE964B77D285}" type="datetime3">
              <a:rPr lang="en-US" smtClean="0"/>
              <a:t>24 September 2024</a:t>
            </a:fld>
            <a:endParaRPr lang="nb-NO" dirty="0"/>
          </a:p>
        </p:txBody>
      </p:sp>
      <p:sp>
        <p:nvSpPr>
          <p:cNvPr id="5" name="Plassholder for bunntekst 4"/>
          <p:cNvSpPr>
            <a:spLocks noGrp="1"/>
          </p:cNvSpPr>
          <p:nvPr>
            <p:ph type="ftr" sz="quarter" idx="15"/>
          </p:nvPr>
        </p:nvSpPr>
        <p:spPr>
          <a:xfrm>
            <a:off x="2239964" y="6885518"/>
            <a:ext cx="3787775" cy="311149"/>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
        <p:nvSpPr>
          <p:cNvPr id="6" name="Plassholder for bilde 5"/>
          <p:cNvSpPr>
            <a:spLocks noGrp="1"/>
          </p:cNvSpPr>
          <p:nvPr>
            <p:ph type="pic" sz="quarter" idx="13"/>
          </p:nvPr>
        </p:nvSpPr>
        <p:spPr>
          <a:xfrm>
            <a:off x="107862" y="115452"/>
            <a:ext cx="8928276" cy="6627096"/>
          </a:xfrm>
          <a:prstGeom prst="rect">
            <a:avLst/>
          </a:prstGeom>
        </p:spPr>
        <p:txBody>
          <a:bodyPr vert="horz"/>
          <a:lstStyle>
            <a:lvl1pPr marL="0" indent="0" algn="ctr">
              <a:buNone/>
              <a:defRPr>
                <a:solidFill>
                  <a:srgbClr val="8C8C8C"/>
                </a:solidFill>
              </a:defRPr>
            </a:lvl1pPr>
          </a:lstStyle>
          <a:p>
            <a:pPr lvl="0"/>
            <a:r>
              <a:rPr lang="nb-NO" noProof="0"/>
              <a:t>Dra bildet til plassholderen eller klikk ikonet for å legge til</a:t>
            </a:r>
            <a:endParaRPr lang="nb-NO" noProof="0" dirty="0"/>
          </a:p>
        </p:txBody>
      </p:sp>
    </p:spTree>
    <p:extLst>
      <p:ext uri="{BB962C8B-B14F-4D97-AF65-F5344CB8AC3E}">
        <p14:creationId xmlns:p14="http://schemas.microsoft.com/office/powerpoint/2010/main" val="27535985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 bilder">
    <p:spTree>
      <p:nvGrpSpPr>
        <p:cNvPr id="1" name=""/>
        <p:cNvGrpSpPr/>
        <p:nvPr/>
      </p:nvGrpSpPr>
      <p:grpSpPr>
        <a:xfrm>
          <a:off x="0" y="0"/>
          <a:ext cx="0" cy="0"/>
          <a:chOff x="0" y="0"/>
          <a:chExt cx="0" cy="0"/>
        </a:xfrm>
      </p:grpSpPr>
      <p:sp>
        <p:nvSpPr>
          <p:cNvPr id="5" name="Plassholder for bilde 3"/>
          <p:cNvSpPr>
            <a:spLocks noGrp="1"/>
          </p:cNvSpPr>
          <p:nvPr>
            <p:ph type="pic" sz="quarter" idx="27"/>
          </p:nvPr>
        </p:nvSpPr>
        <p:spPr>
          <a:xfrm>
            <a:off x="4630489"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6" name="Plassholder for bilde 3"/>
          <p:cNvSpPr>
            <a:spLocks noGrp="1"/>
          </p:cNvSpPr>
          <p:nvPr>
            <p:ph type="pic" sz="quarter" idx="20"/>
          </p:nvPr>
        </p:nvSpPr>
        <p:spPr>
          <a:xfrm>
            <a:off x="10938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Tree>
    <p:extLst>
      <p:ext uri="{BB962C8B-B14F-4D97-AF65-F5344CB8AC3E}">
        <p14:creationId xmlns:p14="http://schemas.microsoft.com/office/powerpoint/2010/main" val="5630326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6" name="Plassholder for bilde 3"/>
          <p:cNvSpPr>
            <a:spLocks noGrp="1"/>
          </p:cNvSpPr>
          <p:nvPr>
            <p:ph type="pic" sz="quarter" idx="23"/>
          </p:nvPr>
        </p:nvSpPr>
        <p:spPr>
          <a:xfrm>
            <a:off x="11417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11" name="Plassholder for bilde 3"/>
          <p:cNvSpPr>
            <a:spLocks noGrp="1"/>
          </p:cNvSpPr>
          <p:nvPr>
            <p:ph type="pic" sz="quarter" idx="24"/>
          </p:nvPr>
        </p:nvSpPr>
        <p:spPr>
          <a:xfrm>
            <a:off x="11417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12" name="Plassholder for bilde 3"/>
          <p:cNvSpPr>
            <a:spLocks noGrp="1"/>
          </p:cNvSpPr>
          <p:nvPr>
            <p:ph type="pic" sz="quarter" idx="25"/>
          </p:nvPr>
        </p:nvSpPr>
        <p:spPr>
          <a:xfrm>
            <a:off x="4629200" y="116760"/>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
        <p:nvSpPr>
          <p:cNvPr id="13" name="Plassholder for bilde 3"/>
          <p:cNvSpPr>
            <a:spLocks noGrp="1"/>
          </p:cNvSpPr>
          <p:nvPr>
            <p:ph type="pic" sz="quarter" idx="26"/>
          </p:nvPr>
        </p:nvSpPr>
        <p:spPr>
          <a:xfrm>
            <a:off x="4629200" y="3489173"/>
            <a:ext cx="4400860" cy="3255653"/>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spTree>
    <p:extLst>
      <p:ext uri="{BB962C8B-B14F-4D97-AF65-F5344CB8AC3E}">
        <p14:creationId xmlns:p14="http://schemas.microsoft.com/office/powerpoint/2010/main" val="41552927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fikk/graf">
    <p:spTree>
      <p:nvGrpSpPr>
        <p:cNvPr id="1" name=""/>
        <p:cNvGrpSpPr/>
        <p:nvPr/>
      </p:nvGrpSpPr>
      <p:grpSpPr>
        <a:xfrm>
          <a:off x="0" y="0"/>
          <a:ext cx="0" cy="0"/>
          <a:chOff x="0" y="0"/>
          <a:chExt cx="0" cy="0"/>
        </a:xfrm>
      </p:grpSpPr>
      <p:sp>
        <p:nvSpPr>
          <p:cNvPr id="5" name="Plassholder for innhold 2"/>
          <p:cNvSpPr>
            <a:spLocks noGrp="1"/>
          </p:cNvSpPr>
          <p:nvPr>
            <p:ph sz="quarter" idx="11"/>
          </p:nvPr>
        </p:nvSpPr>
        <p:spPr>
          <a:xfrm>
            <a:off x="467178" y="620780"/>
            <a:ext cx="8209644" cy="5616443"/>
          </a:xfrm>
          <a:prstGeom prst="rect">
            <a:avLst/>
          </a:prstGeom>
        </p:spPr>
        <p:txBody>
          <a:bodyPr vert="horz"/>
          <a:lstStyle>
            <a:lvl1pPr marL="0" indent="0" algn="ctr">
              <a:buNone/>
              <a:defRPr sz="1600" baseline="0">
                <a:solidFill>
                  <a:schemeClr val="bg1"/>
                </a:solidFill>
              </a:defRPr>
            </a:lvl1pPr>
          </a:lstStyle>
          <a:p>
            <a:pPr lvl="0"/>
            <a:r>
              <a:rPr lang="nb-NO"/>
              <a:t>Klikk for å redigere tekststiler i malen</a:t>
            </a:r>
          </a:p>
        </p:txBody>
      </p:sp>
      <p:sp>
        <p:nvSpPr>
          <p:cNvPr id="3" name="Plassholder for dato 3"/>
          <p:cNvSpPr>
            <a:spLocks noGrp="1"/>
          </p:cNvSpPr>
          <p:nvPr>
            <p:ph type="dt" sz="half" idx="12"/>
          </p:nvPr>
        </p:nvSpPr>
        <p:spPr>
          <a:xfrm>
            <a:off x="2239964" y="7116234"/>
            <a:ext cx="3787775" cy="309033"/>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6E0D86BB-BD34-A948-9EC6-2058101D0D5F}" type="datetime3">
              <a:rPr lang="en-US" smtClean="0"/>
              <a:t>24 September 2024</a:t>
            </a:fld>
            <a:endParaRPr lang="nb-NO" dirty="0"/>
          </a:p>
        </p:txBody>
      </p:sp>
      <p:sp>
        <p:nvSpPr>
          <p:cNvPr id="4" name="Plassholder for bunntekst 4"/>
          <p:cNvSpPr>
            <a:spLocks noGrp="1"/>
          </p:cNvSpPr>
          <p:nvPr>
            <p:ph type="ftr" sz="quarter" idx="13"/>
          </p:nvPr>
        </p:nvSpPr>
        <p:spPr>
          <a:xfrm>
            <a:off x="2239964" y="6885518"/>
            <a:ext cx="3787775" cy="311149"/>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Tree>
    <p:extLst>
      <p:ext uri="{BB962C8B-B14F-4D97-AF65-F5344CB8AC3E}">
        <p14:creationId xmlns:p14="http://schemas.microsoft.com/office/powerpoint/2010/main" val="638303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tellysbilde uten bilde">
    <p:spTree>
      <p:nvGrpSpPr>
        <p:cNvPr id="1" name=""/>
        <p:cNvGrpSpPr/>
        <p:nvPr/>
      </p:nvGrpSpPr>
      <p:grpSpPr>
        <a:xfrm>
          <a:off x="0" y="0"/>
          <a:ext cx="0" cy="0"/>
          <a:chOff x="0" y="0"/>
          <a:chExt cx="0" cy="0"/>
        </a:xfrm>
      </p:grpSpPr>
      <p:cxnSp>
        <p:nvCxnSpPr>
          <p:cNvPr id="5" name="Rett linje 4"/>
          <p:cNvCxnSpPr/>
          <p:nvPr/>
        </p:nvCxnSpPr>
        <p:spPr>
          <a:xfrm>
            <a:off x="4271964" y="3977217"/>
            <a:ext cx="600075"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2687638" y="2774445"/>
            <a:ext cx="3768724" cy="1064011"/>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2687637" y="4070741"/>
            <a:ext cx="3768726" cy="924707"/>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8" name="Plassholder for dato 3"/>
          <p:cNvSpPr>
            <a:spLocks noGrp="1"/>
          </p:cNvSpPr>
          <p:nvPr>
            <p:ph type="dt" sz="half" idx="10"/>
          </p:nvPr>
        </p:nvSpPr>
        <p:spPr>
          <a:xfrm>
            <a:off x="2682875" y="5526618"/>
            <a:ext cx="3778250" cy="311149"/>
          </a:xfrm>
          <a:prstGeom prst="rect">
            <a:avLst/>
          </a:prstGeom>
        </p:spPr>
        <p:txBody>
          <a:bodyPr/>
          <a:lstStyle>
            <a:lvl1pPr marL="0" marR="0" indent="0" algn="ctr" defTabSz="457200" rtl="0" eaLnBrk="1" fontAlgn="auto" latinLnBrk="0" hangingPunct="1">
              <a:lnSpc>
                <a:spcPct val="100000"/>
              </a:lnSpc>
              <a:spcBef>
                <a:spcPts val="0"/>
              </a:spcBef>
              <a:spcAft>
                <a:spcPts val="0"/>
              </a:spcAft>
              <a:buClrTx/>
              <a:buSzTx/>
              <a:buFontTx/>
              <a:buNone/>
              <a:tabLst/>
              <a:defRPr sz="800" smtClean="0">
                <a:solidFill>
                  <a:schemeClr val="bg1">
                    <a:lumMod val="65000"/>
                  </a:schemeClr>
                </a:solidFill>
                <a:latin typeface="Cambria"/>
                <a:ea typeface="+mn-ea"/>
                <a:cs typeface="Cambria"/>
              </a:defRPr>
            </a:lvl1pPr>
          </a:lstStyle>
          <a:p>
            <a:pPr>
              <a:defRPr/>
            </a:pPr>
            <a:fld id="{56BD518F-36A3-7647-87DB-83DBBF61F7A6}" type="datetime3">
              <a:rPr lang="en-US" smtClean="0"/>
              <a:t>24 September 2024</a:t>
            </a:fld>
            <a:endParaRPr lang="nb-NO" dirty="0"/>
          </a:p>
        </p:txBody>
      </p:sp>
      <p:sp>
        <p:nvSpPr>
          <p:cNvPr id="9" name="Plassholder for bunntekst 4"/>
          <p:cNvSpPr>
            <a:spLocks noGrp="1"/>
          </p:cNvSpPr>
          <p:nvPr>
            <p:ph type="ftr" sz="quarter" idx="11"/>
          </p:nvPr>
        </p:nvSpPr>
        <p:spPr>
          <a:xfrm>
            <a:off x="2682875" y="5298018"/>
            <a:ext cx="3778250" cy="309033"/>
          </a:xfrm>
          <a:prstGeom prst="rect">
            <a:avLst/>
          </a:prstGeom>
        </p:spPr>
        <p:txBody>
          <a:bodyPr/>
          <a:lstStyle>
            <a:lvl1pPr algn="ctr" fontAlgn="auto">
              <a:spcBef>
                <a:spcPts val="0"/>
              </a:spcBef>
              <a:spcAft>
                <a:spcPts val="0"/>
              </a:spcAft>
              <a:defRPr sz="800" smtClean="0">
                <a:solidFill>
                  <a:srgbClr val="A6A6A6"/>
                </a:solidFill>
                <a:latin typeface="Cambria"/>
                <a:ea typeface="+mn-ea"/>
                <a:cs typeface="Cambria"/>
              </a:defRPr>
            </a:lvl1pPr>
          </a:lstStyle>
          <a:p>
            <a:pPr>
              <a:defRPr/>
            </a:pPr>
            <a:endParaRPr lang="nb-NO" dirty="0"/>
          </a:p>
        </p:txBody>
      </p:sp>
      <p:pic>
        <p:nvPicPr>
          <p:cNvPr id="11" name="Bilde 10" descr="Forsvaret_navn_hvi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77014" y="6395817"/>
            <a:ext cx="589972" cy="76380"/>
          </a:xfrm>
          <a:prstGeom prst="rect">
            <a:avLst/>
          </a:prstGeom>
        </p:spPr>
      </p:pic>
      <p:pic>
        <p:nvPicPr>
          <p:cNvPr id="12" name="Bild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4266190" y="359326"/>
            <a:ext cx="611187" cy="73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23267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tellysbilde - egen heraldikk">
    <p:spTree>
      <p:nvGrpSpPr>
        <p:cNvPr id="1" name=""/>
        <p:cNvGrpSpPr/>
        <p:nvPr/>
      </p:nvGrpSpPr>
      <p:grpSpPr>
        <a:xfrm>
          <a:off x="0" y="0"/>
          <a:ext cx="0" cy="0"/>
          <a:chOff x="0" y="0"/>
          <a:chExt cx="0" cy="0"/>
        </a:xfrm>
      </p:grpSpPr>
      <p:cxnSp>
        <p:nvCxnSpPr>
          <p:cNvPr id="6" name="Rett linje 5"/>
          <p:cNvCxnSpPr/>
          <p:nvPr/>
        </p:nvCxnSpPr>
        <p:spPr>
          <a:xfrm>
            <a:off x="1995489" y="3977217"/>
            <a:ext cx="598487" cy="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cxnSp>
        <p:nvCxnSpPr>
          <p:cNvPr id="9" name="Rett linje 8"/>
          <p:cNvCxnSpPr/>
          <p:nvPr/>
        </p:nvCxnSpPr>
        <p:spPr>
          <a:xfrm>
            <a:off x="4505325" y="0"/>
            <a:ext cx="0" cy="6858000"/>
          </a:xfrm>
          <a:prstGeom prst="line">
            <a:avLst/>
          </a:prstGeom>
          <a:ln w="6350">
            <a:solidFill>
              <a:srgbClr val="313131"/>
            </a:solidFill>
          </a:ln>
          <a:effectLst/>
        </p:spPr>
        <p:style>
          <a:lnRef idx="2">
            <a:schemeClr val="accent1"/>
          </a:lnRef>
          <a:fillRef idx="0">
            <a:schemeClr val="accent1"/>
          </a:fillRef>
          <a:effectRef idx="1">
            <a:schemeClr val="accent1"/>
          </a:effectRef>
          <a:fontRef idx="minor">
            <a:schemeClr val="tx1"/>
          </a:fontRef>
        </p:style>
      </p:cxnSp>
      <p:sp>
        <p:nvSpPr>
          <p:cNvPr id="7" name="Tittel 1"/>
          <p:cNvSpPr>
            <a:spLocks noGrp="1"/>
          </p:cNvSpPr>
          <p:nvPr>
            <p:ph type="ctrTitle"/>
          </p:nvPr>
        </p:nvSpPr>
        <p:spPr>
          <a:xfrm>
            <a:off x="382591" y="2774445"/>
            <a:ext cx="3777443" cy="1064011"/>
          </a:xfrm>
          <a:prstGeom prst="rect">
            <a:avLst/>
          </a:prstGeom>
        </p:spPr>
        <p:txBody>
          <a:bodyPr anchor="b">
            <a:noAutofit/>
          </a:bodyPr>
          <a:lstStyle>
            <a:lvl1pPr algn="ctr">
              <a:defRPr sz="2200" spc="0">
                <a:solidFill>
                  <a:schemeClr val="bg1"/>
                </a:solidFill>
                <a:latin typeface="Cambria"/>
                <a:cs typeface="Cambria"/>
              </a:defRPr>
            </a:lvl1pPr>
          </a:lstStyle>
          <a:p>
            <a:r>
              <a:rPr lang="nb-NO" dirty="0"/>
              <a:t>Klikk for å redigere tittelstil</a:t>
            </a:r>
          </a:p>
        </p:txBody>
      </p:sp>
      <p:sp>
        <p:nvSpPr>
          <p:cNvPr id="13" name="Undertittel 2"/>
          <p:cNvSpPr>
            <a:spLocks noGrp="1"/>
          </p:cNvSpPr>
          <p:nvPr>
            <p:ph type="subTitle" idx="1"/>
          </p:nvPr>
        </p:nvSpPr>
        <p:spPr>
          <a:xfrm>
            <a:off x="382590" y="4070741"/>
            <a:ext cx="3777445" cy="924707"/>
          </a:xfrm>
          <a:prstGeom prst="rect">
            <a:avLst/>
          </a:prstGeom>
        </p:spPr>
        <p:txBody>
          <a:bodyPr anchor="t">
            <a:normAutofit/>
          </a:bodyPr>
          <a:lstStyle>
            <a:lvl1pPr marL="0" indent="0" algn="ctr">
              <a:buNone/>
              <a:defRPr sz="1600" b="0" i="1">
                <a:solidFill>
                  <a:schemeClr val="bg1">
                    <a:lumMod val="75000"/>
                  </a:schemeClr>
                </a:solidFill>
                <a:latin typeface="Cambria"/>
                <a:cs typeface="Cambri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a:t>Klikk for å redigere undertittelstil i malen</a:t>
            </a:r>
          </a:p>
        </p:txBody>
      </p:sp>
      <p:sp>
        <p:nvSpPr>
          <p:cNvPr id="16" name="Plassholder for bilde 2"/>
          <p:cNvSpPr>
            <a:spLocks noGrp="1"/>
          </p:cNvSpPr>
          <p:nvPr>
            <p:ph type="pic" sz="quarter" idx="14"/>
          </p:nvPr>
        </p:nvSpPr>
        <p:spPr>
          <a:xfrm>
            <a:off x="1928363" y="392796"/>
            <a:ext cx="738187" cy="1173539"/>
          </a:xfrm>
          <a:prstGeom prst="rect">
            <a:avLst/>
          </a:prstGeom>
        </p:spPr>
        <p:txBody>
          <a:bodyPr vert="horz"/>
          <a:lstStyle>
            <a:lvl1pPr marL="0" indent="0" algn="ctr">
              <a:buNone/>
              <a:defRPr sz="800" baseline="0"/>
            </a:lvl1pPr>
          </a:lstStyle>
          <a:p>
            <a:pPr lvl="0"/>
            <a:r>
              <a:rPr lang="nb-NO" noProof="0"/>
              <a:t>Dra bildet til plassholderen eller klikk ikonet for å legge til</a:t>
            </a:r>
            <a:endParaRPr lang="nb-NO" noProof="0" dirty="0"/>
          </a:p>
        </p:txBody>
      </p:sp>
      <p:sp>
        <p:nvSpPr>
          <p:cNvPr id="10" name="Plassholder for dato 3"/>
          <p:cNvSpPr>
            <a:spLocks noGrp="1"/>
          </p:cNvSpPr>
          <p:nvPr>
            <p:ph type="dt" sz="half" idx="16"/>
          </p:nvPr>
        </p:nvSpPr>
        <p:spPr>
          <a:xfrm>
            <a:off x="381001" y="5526618"/>
            <a:ext cx="3787775" cy="311149"/>
          </a:xfrm>
          <a:prstGeom prst="rect">
            <a:avLst/>
          </a:prstGeom>
        </p:spPr>
        <p:txBody>
          <a:bodyPr/>
          <a:lstStyle>
            <a:lvl1pPr algn="ctr" fontAlgn="auto">
              <a:spcBef>
                <a:spcPts val="0"/>
              </a:spcBef>
              <a:spcAft>
                <a:spcPts val="0"/>
              </a:spcAft>
              <a:defRPr sz="800" smtClean="0">
                <a:solidFill>
                  <a:schemeClr val="bg1">
                    <a:lumMod val="65000"/>
                  </a:schemeClr>
                </a:solidFill>
                <a:latin typeface="Cambria"/>
                <a:ea typeface="+mn-ea"/>
                <a:cs typeface="Cambria"/>
              </a:defRPr>
            </a:lvl1pPr>
          </a:lstStyle>
          <a:p>
            <a:pPr>
              <a:defRPr/>
            </a:pPr>
            <a:fld id="{FA20ACAC-695A-8947-BA1A-5923DDF5BB23}" type="datetime3">
              <a:rPr lang="en-US" smtClean="0"/>
              <a:t>24 September 2024</a:t>
            </a:fld>
            <a:endParaRPr lang="nb-NO" dirty="0"/>
          </a:p>
        </p:txBody>
      </p:sp>
      <p:sp>
        <p:nvSpPr>
          <p:cNvPr id="11" name="Plassholder for bunntekst 4"/>
          <p:cNvSpPr>
            <a:spLocks noGrp="1"/>
          </p:cNvSpPr>
          <p:nvPr>
            <p:ph type="ftr" sz="quarter" idx="17"/>
          </p:nvPr>
        </p:nvSpPr>
        <p:spPr>
          <a:xfrm>
            <a:off x="381001" y="5298018"/>
            <a:ext cx="3787775" cy="309033"/>
          </a:xfrm>
          <a:prstGeom prst="rect">
            <a:avLst/>
          </a:prstGeom>
        </p:spPr>
        <p:txBody>
          <a:bodyPr/>
          <a:lstStyle>
            <a:lvl1pPr algn="ctr" fontAlgn="auto">
              <a:spcBef>
                <a:spcPts val="0"/>
              </a:spcBef>
              <a:spcAft>
                <a:spcPts val="0"/>
              </a:spcAft>
              <a:defRPr sz="800" dirty="0" smtClean="0">
                <a:solidFill>
                  <a:srgbClr val="A6A6A6"/>
                </a:solidFill>
                <a:latin typeface="Cambria"/>
                <a:ea typeface="+mn-ea"/>
                <a:cs typeface="Cambria"/>
              </a:defRPr>
            </a:lvl1pPr>
          </a:lstStyle>
          <a:p>
            <a:pPr>
              <a:defRPr/>
            </a:pPr>
            <a:endParaRPr lang="nb-NO"/>
          </a:p>
        </p:txBody>
      </p:sp>
      <p:sp>
        <p:nvSpPr>
          <p:cNvPr id="15" name="Plassholder for bilde 3"/>
          <p:cNvSpPr>
            <a:spLocks noGrp="1"/>
          </p:cNvSpPr>
          <p:nvPr>
            <p:ph type="pic" sz="quarter" idx="18"/>
          </p:nvPr>
        </p:nvSpPr>
        <p:spPr>
          <a:xfrm>
            <a:off x="4624412" y="115452"/>
            <a:ext cx="4398284" cy="6626920"/>
          </a:xfrm>
          <a:prstGeom prst="rect">
            <a:avLst/>
          </a:prstGeom>
        </p:spPr>
        <p:txBody>
          <a:bodyPr vert="horz"/>
          <a:lstStyle>
            <a:lvl1pPr marL="0" indent="0" algn="ctr">
              <a:buFontTx/>
              <a:buNone/>
              <a:defRPr>
                <a:solidFill>
                  <a:schemeClr val="tx1">
                    <a:lumMod val="50000"/>
                    <a:lumOff val="50000"/>
                  </a:schemeClr>
                </a:solidFill>
              </a:defRPr>
            </a:lvl1pPr>
          </a:lstStyle>
          <a:p>
            <a:pPr lvl="0"/>
            <a:r>
              <a:rPr lang="nb-NO" noProof="0"/>
              <a:t>Dra bildet til plassholderen eller klikk ikonet for å legge til</a:t>
            </a:r>
            <a:endParaRPr lang="nb-NO" noProof="0" dirty="0"/>
          </a:p>
        </p:txBody>
      </p:sp>
      <p:pic>
        <p:nvPicPr>
          <p:cNvPr id="17" name="Bilde 16" descr="Forsvaret_navn_hvit.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99599" y="6395817"/>
            <a:ext cx="589972" cy="76380"/>
          </a:xfrm>
          <a:prstGeom prst="rect">
            <a:avLst/>
          </a:prstGeom>
        </p:spPr>
      </p:pic>
    </p:spTree>
    <p:extLst>
      <p:ext uri="{BB962C8B-B14F-4D97-AF65-F5344CB8AC3E}">
        <p14:creationId xmlns:p14="http://schemas.microsoft.com/office/powerpoint/2010/main" val="3714521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 name="Rektangel 50"/>
          <p:cNvSpPr>
            <a:spLocks/>
          </p:cNvSpPr>
          <p:nvPr/>
        </p:nvSpPr>
        <p:spPr>
          <a:xfrm>
            <a:off x="92075" y="127000"/>
            <a:ext cx="8959850" cy="6604000"/>
          </a:xfrm>
          <a:prstGeom prst="rect">
            <a:avLst/>
          </a:prstGeom>
          <a:no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5" r:id="rId4"/>
    <p:sldLayoutId id="2147483756" r:id="rId5"/>
    <p:sldLayoutId id="2147483758" r:id="rId6"/>
    <p:sldLayoutId id="2147483778" r:id="rId7"/>
    <p:sldLayoutId id="2147483759" r:id="rId8"/>
    <p:sldLayoutId id="2147483760" r:id="rId9"/>
    <p:sldLayoutId id="2147483781" r:id="rId10"/>
    <p:sldLayoutId id="2147483782" r:id="rId11"/>
    <p:sldLayoutId id="2147483761" r:id="rId12"/>
    <p:sldLayoutId id="2147483762" r:id="rId13"/>
    <p:sldLayoutId id="2147483763" r:id="rId14"/>
    <p:sldLayoutId id="2147483785" r:id="rId15"/>
  </p:sldLayoutIdLst>
  <p:hf sldNum="0" hdr="0" dt="0"/>
  <p:txStyles>
    <p:titleStyle>
      <a:lvl1pPr algn="ctr" defTabSz="457200" rtl="0" eaLnBrk="1" fontAlgn="base" hangingPunct="1">
        <a:spcBef>
          <a:spcPct val="0"/>
        </a:spcBef>
        <a:spcAft>
          <a:spcPct val="0"/>
        </a:spcAft>
        <a:defRPr sz="2000" i="1" kern="1200" spc="5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2000" i="1">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7" name="Rektangel 6"/>
          <p:cNvSpPr>
            <a:spLocks/>
          </p:cNvSpPr>
          <p:nvPr/>
        </p:nvSpPr>
        <p:spPr>
          <a:xfrm>
            <a:off x="92075" y="127000"/>
            <a:ext cx="8959850" cy="66040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nb-NO"/>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8" r:id="rId4"/>
    <p:sldLayoutId id="2147483769" r:id="rId5"/>
    <p:sldLayoutId id="2147483771" r:id="rId6"/>
    <p:sldLayoutId id="2147483779" r:id="rId7"/>
    <p:sldLayoutId id="2147483772" r:id="rId8"/>
    <p:sldLayoutId id="2147483773" r:id="rId9"/>
    <p:sldLayoutId id="2147483784" r:id="rId10"/>
    <p:sldLayoutId id="2147483783" r:id="rId11"/>
    <p:sldLayoutId id="2147483774" r:id="rId12"/>
    <p:sldLayoutId id="2147483775" r:id="rId13"/>
    <p:sldLayoutId id="2147483776" r:id="rId14"/>
  </p:sldLayoutIdLst>
  <p:hf sldNum="0" hdr="0" dt="0"/>
  <p:txStyles>
    <p:titleStyle>
      <a:lvl1pPr algn="ctr" defTabSz="457200" rtl="0" fontAlgn="base">
        <a:spcBef>
          <a:spcPct val="0"/>
        </a:spcBef>
        <a:spcAft>
          <a:spcPct val="0"/>
        </a:spcAft>
        <a:defRPr sz="2000" i="1" kern="1200">
          <a:solidFill>
            <a:schemeClr val="bg1"/>
          </a:solidFill>
          <a:latin typeface="+mj-lt"/>
          <a:ea typeface="ＭＳ Ｐゴシック" charset="0"/>
          <a:cs typeface="ＭＳ Ｐゴシック" charset="0"/>
        </a:defRPr>
      </a:lvl1pPr>
      <a:lvl2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2pPr>
      <a:lvl3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3pPr>
      <a:lvl4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4pPr>
      <a:lvl5pPr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5pPr>
      <a:lvl6pPr marL="4572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6pPr>
      <a:lvl7pPr marL="9144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2000" i="1">
          <a:solidFill>
            <a:schemeClr val="bg1"/>
          </a:solidFill>
          <a:latin typeface="Calibri" charset="0"/>
          <a:ea typeface="ＭＳ Ｐゴシック" charset="0"/>
          <a:cs typeface="ＭＳ Ｐゴシック" charset="0"/>
        </a:defRPr>
      </a:lvl9pPr>
    </p:titleStyle>
    <p:bodyStyle>
      <a:lvl1pPr marL="342900" indent="-3429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1pPr>
      <a:lvl2pPr marL="742950" indent="-28575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2pPr>
      <a:lvl3pPr marL="11430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3pPr>
      <a:lvl4pPr marL="16002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4pPr>
      <a:lvl5pPr marL="2057400" indent="-228600" algn="l" defTabSz="457200" rtl="0" fontAlgn="base">
        <a:spcBef>
          <a:spcPct val="20000"/>
        </a:spcBef>
        <a:spcAft>
          <a:spcPct val="0"/>
        </a:spcAft>
        <a:buFont typeface="Arial" charset="0"/>
        <a:buChar char="»"/>
        <a:defRPr sz="1600" kern="1200">
          <a:solidFill>
            <a:srgbClr val="EFEFEF"/>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19.em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Heimevernet</a:t>
            </a:r>
          </a:p>
        </p:txBody>
      </p:sp>
      <p:sp>
        <p:nvSpPr>
          <p:cNvPr id="5" name="Undertittel 4"/>
          <p:cNvSpPr>
            <a:spLocks noGrp="1"/>
          </p:cNvSpPr>
          <p:nvPr>
            <p:ph type="subTitle" idx="1"/>
          </p:nvPr>
        </p:nvSpPr>
        <p:spPr/>
        <p:txBody>
          <a:bodyPr>
            <a:normAutofit/>
          </a:bodyPr>
          <a:lstStyle/>
          <a:p>
            <a:r>
              <a:rPr lang="nb-NO" sz="1800" dirty="0"/>
              <a:t>RISIKOVURDERING</a:t>
            </a:r>
          </a:p>
        </p:txBody>
      </p:sp>
      <p:sp>
        <p:nvSpPr>
          <p:cNvPr id="6" name="Plassholder for bunntekst 5"/>
          <p:cNvSpPr>
            <a:spLocks noGrp="1"/>
          </p:cNvSpPr>
          <p:nvPr>
            <p:ph type="ftr" sz="quarter" idx="11"/>
          </p:nvPr>
        </p:nvSpPr>
        <p:spPr/>
        <p:txBody>
          <a:bodyPr/>
          <a:lstStyle/>
          <a:p>
            <a:pPr>
              <a:defRPr/>
            </a:pPr>
            <a:r>
              <a:rPr lang="nb-NO" dirty="0"/>
              <a:t>Heimevernet</a:t>
            </a:r>
          </a:p>
        </p:txBody>
      </p:sp>
    </p:spTree>
    <p:extLst>
      <p:ext uri="{BB962C8B-B14F-4D97-AF65-F5344CB8AC3E}">
        <p14:creationId xmlns:p14="http://schemas.microsoft.com/office/powerpoint/2010/main" val="1670396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title" idx="4294967295"/>
          </p:nvPr>
        </p:nvSpPr>
        <p:spPr>
          <a:xfrm>
            <a:off x="2774731" y="543910"/>
            <a:ext cx="3184634" cy="764628"/>
          </a:xfrm>
          <a:prstGeom prst="rect">
            <a:avLst/>
          </a:prstGeom>
        </p:spPr>
        <p:txBody>
          <a:bodyPr lIns="50800" tIns="50800" bIns="50800"/>
          <a:lstStyle/>
          <a:p>
            <a:pPr eaLnBrk="1" hangingPunct="1"/>
            <a:r>
              <a:rPr lang="nb-NO" altLang="nb-NO" sz="3600" i="0" dirty="0">
                <a:solidFill>
                  <a:schemeClr val="tx1"/>
                </a:solidFill>
                <a:latin typeface="+mn-lt"/>
              </a:rPr>
              <a:t>Leksjonsmål</a:t>
            </a:r>
          </a:p>
        </p:txBody>
      </p:sp>
      <p:sp>
        <p:nvSpPr>
          <p:cNvPr id="4099" name="Rectangle 4"/>
          <p:cNvSpPr>
            <a:spLocks noGrp="1" noChangeArrowheads="1"/>
          </p:cNvSpPr>
          <p:nvPr>
            <p:ph type="body" idx="4294967295"/>
          </p:nvPr>
        </p:nvSpPr>
        <p:spPr>
          <a:xfrm>
            <a:off x="0" y="1876425"/>
            <a:ext cx="5759565" cy="3211513"/>
          </a:xfrm>
          <a:prstGeom prst="rect">
            <a:avLst/>
          </a:prstGeom>
        </p:spPr>
        <p:txBody>
          <a:bodyPr lIns="50800" tIns="50800" bIns="50800"/>
          <a:lstStyle/>
          <a:p>
            <a:pPr marL="382588"/>
            <a:r>
              <a:rPr lang="nb-NO" altLang="nb-NO" sz="2400" dirty="0">
                <a:latin typeface="Calibri" panose="020F0502020204030204" pitchFamily="34" charset="0"/>
              </a:rPr>
              <a:t>Dere skal kjenne til tidskritisk risikovurdering </a:t>
            </a:r>
          </a:p>
          <a:p>
            <a:pPr marL="382588"/>
            <a:r>
              <a:rPr lang="nb-NO" altLang="nb-NO" sz="2400" dirty="0">
                <a:latin typeface="Calibri" panose="020F0502020204030204" pitchFamily="34" charset="0"/>
              </a:rPr>
              <a:t>Dere skal selvstendig kunne gjennomføre risikovurdering for planlagt aktivitet iht 5-trinnsmodellen.</a:t>
            </a:r>
          </a:p>
          <a:p>
            <a:pPr marL="39688" indent="0" eaLnBrk="1" hangingPunct="1">
              <a:buNone/>
            </a:pPr>
            <a:endParaRPr lang="nb-NO" altLang="nb-NO" dirty="0">
              <a:latin typeface="Calibri" panose="020F0502020204030204" pitchFamily="34" charset="0"/>
            </a:endParaRPr>
          </a:p>
        </p:txBody>
      </p:sp>
      <p:pic>
        <p:nvPicPr>
          <p:cNvPr id="410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565" y="1988840"/>
            <a:ext cx="3283070" cy="2988047"/>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8213267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4"/>
          <p:cNvSpPr>
            <a:spLocks noGrp="1" noChangeArrowheads="1"/>
          </p:cNvSpPr>
          <p:nvPr>
            <p:ph type="body" idx="4294967295"/>
          </p:nvPr>
        </p:nvSpPr>
        <p:spPr>
          <a:xfrm>
            <a:off x="595424" y="818707"/>
            <a:ext cx="8122908" cy="5161515"/>
          </a:xfrm>
          <a:prstGeom prst="rect">
            <a:avLst/>
          </a:prstGeom>
        </p:spPr>
        <p:txBody>
          <a:bodyPr lIns="50800" tIns="50800" bIns="50800"/>
          <a:lstStyle/>
          <a:p>
            <a:pPr marL="39688" indent="0">
              <a:buNone/>
            </a:pPr>
            <a:r>
              <a:rPr lang="nb-NO" altLang="nb-NO" sz="2400" dirty="0">
                <a:latin typeface="Calibri" panose="020F0502020204030204" pitchFamily="34" charset="0"/>
              </a:rPr>
              <a:t>Hva handler risikovurdering om?</a:t>
            </a:r>
          </a:p>
          <a:p>
            <a:pPr marL="382588"/>
            <a:r>
              <a:rPr lang="nb-NO" altLang="nb-NO" sz="2400" u="sng" dirty="0">
                <a:latin typeface="Calibri" panose="020F0502020204030204" pitchFamily="34" charset="0"/>
              </a:rPr>
              <a:t>Redusere</a:t>
            </a:r>
            <a:r>
              <a:rPr lang="nb-NO" altLang="nb-NO" sz="2400" dirty="0">
                <a:latin typeface="Calibri" panose="020F0502020204030204" pitchFamily="34" charset="0"/>
              </a:rPr>
              <a:t> risiko til et </a:t>
            </a:r>
            <a:r>
              <a:rPr lang="nb-NO" altLang="nb-NO" sz="2400" u="sng" dirty="0">
                <a:latin typeface="Calibri" panose="020F0502020204030204" pitchFamily="34" charset="0"/>
              </a:rPr>
              <a:t>akseptabelt</a:t>
            </a:r>
            <a:r>
              <a:rPr lang="nb-NO" altLang="nb-NO" sz="2400" dirty="0">
                <a:latin typeface="Calibri" panose="020F0502020204030204" pitchFamily="34" charset="0"/>
              </a:rPr>
              <a:t> nivå som står i forhold til </a:t>
            </a:r>
            <a:r>
              <a:rPr lang="nb-NO" altLang="nb-NO" sz="2400" u="sng" dirty="0">
                <a:latin typeface="Calibri" panose="020F0502020204030204" pitchFamily="34" charset="0"/>
              </a:rPr>
              <a:t>gevinsten</a:t>
            </a:r>
            <a:r>
              <a:rPr lang="nb-NO" altLang="nb-NO" sz="2400" dirty="0">
                <a:latin typeface="Calibri" panose="020F0502020204030204" pitchFamily="34" charset="0"/>
              </a:rPr>
              <a:t> en oppnår ved å løse et oppdrag</a:t>
            </a:r>
          </a:p>
          <a:p>
            <a:pPr marL="39688" indent="0" eaLnBrk="1" hangingPunct="1">
              <a:buNone/>
            </a:pPr>
            <a:endParaRPr lang="nb-NO" altLang="nb-NO" sz="2400" dirty="0">
              <a:latin typeface="Calibri" panose="020F0502020204030204" pitchFamily="34" charset="0"/>
            </a:endParaRPr>
          </a:p>
          <a:p>
            <a:pPr marL="39688" indent="0" eaLnBrk="1" hangingPunct="1">
              <a:buNone/>
            </a:pPr>
            <a:r>
              <a:rPr lang="nb-NO" altLang="nb-NO" sz="2400" dirty="0">
                <a:latin typeface="Calibri" panose="020F0502020204030204" pitchFamily="34" charset="0"/>
              </a:rPr>
              <a:t>Hvorfor gjennomføre risikovurdering?</a:t>
            </a:r>
          </a:p>
          <a:p>
            <a:pPr marL="382588" eaLnBrk="1" hangingPunct="1"/>
            <a:r>
              <a:rPr lang="nb-NO" altLang="nb-NO" sz="2400" dirty="0">
                <a:latin typeface="Calibri" panose="020F0502020204030204" pitchFamily="34" charset="0"/>
              </a:rPr>
              <a:t>Militær virksomhet innebærer stor risiko.</a:t>
            </a:r>
          </a:p>
          <a:p>
            <a:pPr marL="382588" eaLnBrk="1" hangingPunct="1"/>
            <a:r>
              <a:rPr lang="nb-NO" altLang="nb-NO" sz="2400" dirty="0">
                <a:latin typeface="Calibri" panose="020F0502020204030204" pitchFamily="34" charset="0"/>
              </a:rPr>
              <a:t>Vi må være i stand til å forholde oss til risiko.</a:t>
            </a:r>
          </a:p>
          <a:p>
            <a:pPr marL="382588"/>
            <a:r>
              <a:rPr lang="nb-NO" altLang="nb-NO" sz="2400" dirty="0">
                <a:latin typeface="Calibri" panose="020F0502020204030204" pitchFamily="34" charset="0"/>
              </a:rPr>
              <a:t>For å utdanne og trene realistisk må vi være i stand til å forholde oss til risiko.</a:t>
            </a:r>
          </a:p>
          <a:p>
            <a:pPr marL="382588"/>
            <a:endParaRPr lang="nb-NO" altLang="nb-NO" sz="2400" u="sng" dirty="0">
              <a:latin typeface="Calibri" panose="020F0502020204030204" pitchFamily="34" charset="0"/>
            </a:endParaRPr>
          </a:p>
          <a:p>
            <a:pPr marL="382588"/>
            <a:endParaRPr lang="nb-NO" altLang="nb-NO" sz="2400" u="sng" dirty="0">
              <a:latin typeface="Calibri" panose="020F0502020204030204" pitchFamily="34" charset="0"/>
            </a:endParaRPr>
          </a:p>
          <a:p>
            <a:pPr marL="382588" eaLnBrk="1" hangingPunct="1"/>
            <a:endParaRPr lang="nb-NO" altLang="nb-NO" sz="2400" dirty="0">
              <a:latin typeface="Calibri" panose="020F0502020204030204" pitchFamily="34" charset="0"/>
            </a:endParaRPr>
          </a:p>
          <a:p>
            <a:pPr marL="39688" indent="0" eaLnBrk="1" hangingPunct="1">
              <a:buNone/>
            </a:pPr>
            <a:endParaRPr lang="nb-NO" altLang="nb-NO" sz="2400" dirty="0">
              <a:latin typeface="Calibri" panose="020F0502020204030204" pitchFamily="34" charset="0"/>
            </a:endParaRPr>
          </a:p>
          <a:p>
            <a:pPr marL="382588" eaLnBrk="1" hangingPunct="1"/>
            <a:endParaRPr lang="nb-NO" altLang="nb-NO" dirty="0">
              <a:latin typeface="Calibri" panose="020F0502020204030204" pitchFamily="34" charset="0"/>
            </a:endParaRPr>
          </a:p>
        </p:txBody>
      </p:sp>
    </p:spTree>
    <p:extLst>
      <p:ext uri="{BB962C8B-B14F-4D97-AF65-F5344CB8AC3E}">
        <p14:creationId xmlns:p14="http://schemas.microsoft.com/office/powerpoint/2010/main" val="25495731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685800" y="1828800"/>
            <a:ext cx="50927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0800" tIns="50800" rIns="132080" bIns="50800" anchor="ctr"/>
          <a:lstStyle>
            <a:lvl1pPr algn="l" eaLnBrk="0" hangingPunct="0">
              <a:spcBef>
                <a:spcPct val="20000"/>
              </a:spcBef>
              <a:buChar char="•"/>
              <a:defRPr sz="3200">
                <a:solidFill>
                  <a:schemeClr val="tx1"/>
                </a:solidFill>
                <a:latin typeface="Arial" charset="0"/>
                <a:ea typeface="ＭＳ Ｐゴシック" pitchFamily="34" charset="-128"/>
              </a:defRPr>
            </a:lvl1pPr>
            <a:lvl2pPr marL="37931725" indent="-37474525" algn="l" eaLnBrk="0" hangingPunct="0">
              <a:spcBef>
                <a:spcPct val="20000"/>
              </a:spcBef>
              <a:buChar char="–"/>
              <a:defRPr sz="2800">
                <a:solidFill>
                  <a:schemeClr val="tx1"/>
                </a:solidFill>
                <a:latin typeface="Arial" charset="0"/>
                <a:ea typeface="ＭＳ Ｐゴシック" pitchFamily="34" charset="-128"/>
              </a:defRPr>
            </a:lvl2pPr>
            <a:lvl3pPr marL="1143000" indent="-228600" algn="l" eaLnBrk="0" hangingPunct="0">
              <a:spcBef>
                <a:spcPct val="20000"/>
              </a:spcBef>
              <a:buChar char="•"/>
              <a:defRPr sz="2400">
                <a:solidFill>
                  <a:schemeClr val="tx1"/>
                </a:solidFill>
                <a:latin typeface="Arial" charset="0"/>
                <a:ea typeface="ＭＳ Ｐゴシック" pitchFamily="34" charset="-128"/>
              </a:defRPr>
            </a:lvl3pPr>
            <a:lvl4pPr marL="1600200" indent="-228600" algn="l" eaLnBrk="0" hangingPunct="0">
              <a:spcBef>
                <a:spcPct val="20000"/>
              </a:spcBef>
              <a:buChar char="–"/>
              <a:defRPr sz="2000">
                <a:solidFill>
                  <a:schemeClr val="tx1"/>
                </a:solidFill>
                <a:latin typeface="Arial" charset="0"/>
                <a:ea typeface="ＭＳ Ｐゴシック" pitchFamily="34" charset="-128"/>
              </a:defRPr>
            </a:lvl4pPr>
            <a:lvl5pPr marL="2057400" indent="-228600" algn="l"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spcBef>
                <a:spcPct val="0"/>
              </a:spcBef>
              <a:buFontTx/>
              <a:buNone/>
            </a:pPr>
            <a:endParaRPr lang="nn-NO" altLang="nb-NO" sz="4400">
              <a:solidFill>
                <a:schemeClr val="tx2"/>
              </a:solidFill>
            </a:endParaRPr>
          </a:p>
        </p:txBody>
      </p:sp>
      <p:sp>
        <p:nvSpPr>
          <p:cNvPr id="7171" name="Rectangle 4"/>
          <p:cNvSpPr>
            <a:spLocks noChangeArrowheads="1"/>
          </p:cNvSpPr>
          <p:nvPr/>
        </p:nvSpPr>
        <p:spPr bwMode="auto">
          <a:xfrm>
            <a:off x="762000" y="3886200"/>
            <a:ext cx="48037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0800" tIns="50800" rIns="132080" bIns="50800"/>
          <a:lstStyle>
            <a:lvl1pPr marL="382588" indent="-342900" algn="l" eaLnBrk="0" hangingPunct="0">
              <a:spcBef>
                <a:spcPct val="20000"/>
              </a:spcBef>
              <a:buChar char="•"/>
              <a:defRPr sz="3200">
                <a:solidFill>
                  <a:schemeClr val="tx1"/>
                </a:solidFill>
                <a:latin typeface="Arial" charset="0"/>
                <a:ea typeface="ＭＳ Ｐゴシック" pitchFamily="34" charset="-128"/>
              </a:defRPr>
            </a:lvl1pPr>
            <a:lvl2pPr marL="37931725" indent="-37474525" algn="l" eaLnBrk="0" hangingPunct="0">
              <a:spcBef>
                <a:spcPct val="20000"/>
              </a:spcBef>
              <a:buChar char="–"/>
              <a:defRPr sz="2800">
                <a:solidFill>
                  <a:schemeClr val="tx1"/>
                </a:solidFill>
                <a:latin typeface="Arial" charset="0"/>
                <a:ea typeface="ＭＳ Ｐゴシック" pitchFamily="34" charset="-128"/>
              </a:defRPr>
            </a:lvl2pPr>
            <a:lvl3pPr marL="1143000" indent="-228600" algn="l" eaLnBrk="0" hangingPunct="0">
              <a:spcBef>
                <a:spcPct val="20000"/>
              </a:spcBef>
              <a:buChar char="•"/>
              <a:defRPr sz="2400">
                <a:solidFill>
                  <a:schemeClr val="tx1"/>
                </a:solidFill>
                <a:latin typeface="Arial" charset="0"/>
                <a:ea typeface="ＭＳ Ｐゴシック" pitchFamily="34" charset="-128"/>
              </a:defRPr>
            </a:lvl3pPr>
            <a:lvl4pPr marL="1600200" indent="-228600" algn="l" eaLnBrk="0" hangingPunct="0">
              <a:spcBef>
                <a:spcPct val="20000"/>
              </a:spcBef>
              <a:buChar char="–"/>
              <a:defRPr sz="2000">
                <a:solidFill>
                  <a:schemeClr val="tx1"/>
                </a:solidFill>
                <a:latin typeface="Arial" charset="0"/>
                <a:ea typeface="ＭＳ Ｐゴシック" pitchFamily="34" charset="-128"/>
              </a:defRPr>
            </a:lvl4pPr>
            <a:lvl5pPr marL="2057400" indent="-228600" algn="l"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eaLnBrk="1" hangingPunct="1"/>
            <a:endParaRPr lang="nn-NO" altLang="nb-NO" sz="2400"/>
          </a:p>
        </p:txBody>
      </p:sp>
      <p:sp>
        <p:nvSpPr>
          <p:cNvPr id="7172" name="Rectangle 6"/>
          <p:cNvSpPr>
            <a:spLocks noGrp="1" noChangeArrowheads="1"/>
          </p:cNvSpPr>
          <p:nvPr>
            <p:ph type="title" idx="4294967295"/>
          </p:nvPr>
        </p:nvSpPr>
        <p:spPr>
          <a:xfrm>
            <a:off x="2456121" y="364583"/>
            <a:ext cx="3827721" cy="719938"/>
          </a:xfrm>
          <a:prstGeom prst="rect">
            <a:avLst/>
          </a:prstGeom>
        </p:spPr>
        <p:txBody>
          <a:bodyPr lIns="50800" tIns="50800" rIns="132080" bIns="50800"/>
          <a:lstStyle/>
          <a:p>
            <a:pPr algn="l" eaLnBrk="1" hangingPunct="1"/>
            <a:r>
              <a:rPr lang="nb-NO" altLang="nb-NO" sz="4000" i="0" dirty="0"/>
              <a:t>Leksjons innhold</a:t>
            </a:r>
            <a:endParaRPr lang="nb-NO" altLang="nb-NO" sz="4000" i="0" dirty="0">
              <a:solidFill>
                <a:schemeClr val="tx1"/>
              </a:solidFill>
            </a:endParaRPr>
          </a:p>
        </p:txBody>
      </p:sp>
      <p:sp>
        <p:nvSpPr>
          <p:cNvPr id="7174" name="Rectangle 7"/>
          <p:cNvSpPr>
            <a:spLocks noGrp="1" noChangeArrowheads="1"/>
          </p:cNvSpPr>
          <p:nvPr>
            <p:ph type="body" idx="4294967295"/>
          </p:nvPr>
        </p:nvSpPr>
        <p:spPr>
          <a:xfrm>
            <a:off x="1930269" y="1537955"/>
            <a:ext cx="4922045" cy="3259736"/>
          </a:xfrm>
          <a:prstGeom prst="rect">
            <a:avLst/>
          </a:prstGeom>
        </p:spPr>
        <p:txBody>
          <a:bodyPr lIns="50800" tIns="50800" rIns="132080" bIns="50800"/>
          <a:lstStyle/>
          <a:p>
            <a:pPr marL="382588" eaLnBrk="1" hangingPunct="1">
              <a:defRPr/>
            </a:pPr>
            <a:r>
              <a:rPr lang="nb-NO" altLang="nb-NO" sz="2400" dirty="0">
                <a:latin typeface="Calibri" panose="020F0502020204030204" pitchFamily="34" charset="0"/>
              </a:rPr>
              <a:t>Kontroll av standpunkt</a:t>
            </a:r>
          </a:p>
          <a:p>
            <a:pPr marL="382588" eaLnBrk="1" hangingPunct="1">
              <a:defRPr/>
            </a:pPr>
            <a:r>
              <a:rPr lang="nb-NO" altLang="nb-NO" sz="2400" dirty="0">
                <a:latin typeface="Calibri" panose="020F0502020204030204" pitchFamily="34" charset="0"/>
              </a:rPr>
              <a:t>Hoveddel</a:t>
            </a:r>
          </a:p>
          <a:p>
            <a:pPr marL="39688" indent="0" eaLnBrk="1" hangingPunct="1">
              <a:buFontTx/>
              <a:buNone/>
              <a:defRPr/>
            </a:pPr>
            <a:r>
              <a:rPr lang="nb-NO" altLang="nb-NO" sz="2400" dirty="0">
                <a:latin typeface="Calibri" panose="020F0502020204030204" pitchFamily="34" charset="0"/>
              </a:rPr>
              <a:t>    - UD 2-1</a:t>
            </a:r>
          </a:p>
          <a:p>
            <a:pPr marL="39688" indent="0" eaLnBrk="1" hangingPunct="1">
              <a:buFontTx/>
              <a:buNone/>
              <a:defRPr/>
            </a:pPr>
            <a:r>
              <a:rPr lang="nb-NO" altLang="nb-NO" sz="2400" dirty="0">
                <a:latin typeface="Calibri" panose="020F0502020204030204" pitchFamily="34" charset="0"/>
              </a:rPr>
              <a:t>    - Tidskritisk risikovurdering</a:t>
            </a:r>
          </a:p>
          <a:p>
            <a:pPr marL="39688" indent="0" eaLnBrk="1" hangingPunct="1">
              <a:buFontTx/>
              <a:buNone/>
              <a:defRPr/>
            </a:pPr>
            <a:r>
              <a:rPr lang="nb-NO" altLang="nb-NO" sz="2400" dirty="0">
                <a:latin typeface="Calibri" panose="020F0502020204030204" pitchFamily="34" charset="0"/>
              </a:rPr>
              <a:t>    - Risikovurdering 5-trinns modell</a:t>
            </a:r>
          </a:p>
          <a:p>
            <a:pPr marL="382588" eaLnBrk="1" hangingPunct="1">
              <a:defRPr/>
            </a:pPr>
            <a:r>
              <a:rPr lang="nb-NO" altLang="nb-NO" sz="2400" dirty="0">
                <a:latin typeface="Calibri" panose="020F0502020204030204" pitchFamily="34" charset="0"/>
              </a:rPr>
              <a:t>Oppsummering </a:t>
            </a:r>
          </a:p>
          <a:p>
            <a:pPr marL="39688" indent="0" eaLnBrk="1" hangingPunct="1">
              <a:buFontTx/>
              <a:buNone/>
              <a:defRPr/>
            </a:pPr>
            <a:endParaRPr lang="nb-NO" altLang="nb-NO" sz="2400" dirty="0">
              <a:latin typeface="Calibri" panose="020F0502020204030204" pitchFamily="34" charset="0"/>
            </a:endParaRPr>
          </a:p>
        </p:txBody>
      </p:sp>
    </p:spTree>
    <p:extLst>
      <p:ext uri="{BB962C8B-B14F-4D97-AF65-F5344CB8AC3E}">
        <p14:creationId xmlns:p14="http://schemas.microsoft.com/office/powerpoint/2010/main" val="351651387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title" idx="4294967295"/>
          </p:nvPr>
        </p:nvSpPr>
        <p:spPr>
          <a:xfrm>
            <a:off x="2078966" y="989701"/>
            <a:ext cx="5111750" cy="870997"/>
          </a:xfrm>
          <a:prstGeom prst="rect">
            <a:avLst/>
          </a:prstGeom>
        </p:spPr>
        <p:txBody>
          <a:bodyPr lIns="50800" tIns="50800" bIns="50800"/>
          <a:lstStyle/>
          <a:p>
            <a:pPr algn="l" eaLnBrk="1" hangingPunct="1"/>
            <a:r>
              <a:rPr lang="nb-NO" altLang="nb-NO" sz="3600" i="0" dirty="0">
                <a:solidFill>
                  <a:schemeClr val="tx1"/>
                </a:solidFill>
              </a:rPr>
              <a:t>Kontroll av standpunkt!</a:t>
            </a:r>
          </a:p>
        </p:txBody>
      </p:sp>
      <p:sp>
        <p:nvSpPr>
          <p:cNvPr id="8" name="Rectangle 4"/>
          <p:cNvSpPr txBox="1">
            <a:spLocks noChangeArrowheads="1"/>
          </p:cNvSpPr>
          <p:nvPr/>
        </p:nvSpPr>
        <p:spPr bwMode="auto">
          <a:xfrm>
            <a:off x="1779768" y="2565399"/>
            <a:ext cx="5811478"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800" tIns="50800" bIns="50800"/>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82588" eaLnBrk="1" hangingPunct="1">
              <a:defRPr/>
            </a:pPr>
            <a:endParaRPr lang="nb-NO" altLang="nb-NO" kern="0" dirty="0"/>
          </a:p>
        </p:txBody>
      </p:sp>
    </p:spTree>
    <p:extLst>
      <p:ext uri="{BB962C8B-B14F-4D97-AF65-F5344CB8AC3E}">
        <p14:creationId xmlns:p14="http://schemas.microsoft.com/office/powerpoint/2010/main" val="329753879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tel 1"/>
          <p:cNvSpPr>
            <a:spLocks noGrp="1"/>
          </p:cNvSpPr>
          <p:nvPr>
            <p:ph type="title" idx="4294967295"/>
          </p:nvPr>
        </p:nvSpPr>
        <p:spPr>
          <a:xfrm>
            <a:off x="3455580" y="910855"/>
            <a:ext cx="2806995" cy="673395"/>
          </a:xfrm>
          <a:prstGeom prst="rect">
            <a:avLst/>
          </a:prstGeom>
        </p:spPr>
        <p:txBody>
          <a:bodyPr/>
          <a:lstStyle/>
          <a:p>
            <a:r>
              <a:rPr lang="nb-NO" altLang="nb-NO" sz="3200" i="0" dirty="0"/>
              <a:t>UD 2-1:</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91381" y="2086454"/>
            <a:ext cx="7772400" cy="2792413"/>
          </a:xfrm>
          <a:prstGeom prst="rect">
            <a:avLst/>
          </a:prstGeom>
          <a:noFill/>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37872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tel 1"/>
          <p:cNvSpPr>
            <a:spLocks noGrp="1"/>
          </p:cNvSpPr>
          <p:nvPr>
            <p:ph type="title" idx="4294967295"/>
          </p:nvPr>
        </p:nvSpPr>
        <p:spPr>
          <a:xfrm>
            <a:off x="1073889" y="248315"/>
            <a:ext cx="7772400" cy="900002"/>
          </a:xfrm>
          <a:prstGeom prst="rect">
            <a:avLst/>
          </a:prstGeom>
        </p:spPr>
        <p:txBody>
          <a:bodyPr/>
          <a:lstStyle/>
          <a:p>
            <a:pPr eaLnBrk="1" hangingPunct="1"/>
            <a:r>
              <a:rPr lang="nb-NO" altLang="nb-NO" sz="2400" i="0" dirty="0"/>
              <a:t>UD 2-1</a:t>
            </a:r>
            <a:br>
              <a:rPr lang="nb-NO" altLang="nb-NO" sz="2400" i="0" dirty="0"/>
            </a:br>
            <a:r>
              <a:rPr lang="nb-NO" altLang="nb-NO" i="0" dirty="0"/>
              <a:t>Forsvarets sikkerhetsbestemmelser for landmilitær virksomhet</a:t>
            </a:r>
            <a:br>
              <a:rPr lang="nb-NO" altLang="nb-NO" sz="2400" i="0" dirty="0"/>
            </a:br>
            <a:br>
              <a:rPr lang="nb-NO" altLang="nb-NO" sz="4400" b="1" i="0" dirty="0"/>
            </a:br>
            <a:endParaRPr lang="nb-NO" altLang="nb-NO" sz="2400" i="0" dirty="0"/>
          </a:p>
        </p:txBody>
      </p:sp>
      <p:sp>
        <p:nvSpPr>
          <p:cNvPr id="4100" name="Rectangle 5"/>
          <p:cNvSpPr>
            <a:spLocks noChangeArrowheads="1"/>
          </p:cNvSpPr>
          <p:nvPr/>
        </p:nvSpPr>
        <p:spPr bwMode="auto">
          <a:xfrm>
            <a:off x="250825" y="1988840"/>
            <a:ext cx="581660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0"/>
              </a:spcBef>
            </a:pPr>
            <a:r>
              <a:rPr lang="nb-NO" altLang="nb-NO" sz="1800" dirty="0"/>
              <a:t>Hvem gjelder den for?</a:t>
            </a:r>
          </a:p>
          <a:p>
            <a:pPr eaLnBrk="1" hangingPunct="1">
              <a:spcBef>
                <a:spcPct val="0"/>
              </a:spcBef>
            </a:pPr>
            <a:endParaRPr lang="nb-NO" altLang="nb-NO" sz="1800" dirty="0"/>
          </a:p>
          <a:p>
            <a:pPr eaLnBrk="1" hangingPunct="1">
              <a:spcBef>
                <a:spcPct val="0"/>
              </a:spcBef>
            </a:pPr>
            <a:r>
              <a:rPr lang="nb-NO" altLang="nb-NO" sz="1800" dirty="0"/>
              <a:t>Hva gjelder, reglementer og instrukser eller UD 2-1?</a:t>
            </a:r>
          </a:p>
          <a:p>
            <a:pPr eaLnBrk="1" hangingPunct="1">
              <a:spcBef>
                <a:spcPct val="0"/>
              </a:spcBef>
            </a:pPr>
            <a:endParaRPr lang="nb-NO" altLang="nb-NO" sz="1800" dirty="0"/>
          </a:p>
          <a:p>
            <a:pPr eaLnBrk="1" hangingPunct="1">
              <a:spcBef>
                <a:spcPct val="0"/>
              </a:spcBef>
            </a:pPr>
            <a:r>
              <a:rPr lang="nb-NO" altLang="nb-NO" sz="1800" dirty="0"/>
              <a:t>Når gjelder?</a:t>
            </a:r>
          </a:p>
          <a:p>
            <a:pPr eaLnBrk="1" hangingPunct="1">
              <a:spcBef>
                <a:spcPct val="0"/>
              </a:spcBef>
            </a:pPr>
            <a:endParaRPr lang="nb-NO" altLang="nb-NO" sz="1800" dirty="0"/>
          </a:p>
          <a:p>
            <a:pPr eaLnBrk="1" hangingPunct="1">
              <a:spcBef>
                <a:spcPct val="0"/>
              </a:spcBef>
            </a:pPr>
            <a:r>
              <a:rPr lang="nb-NO" altLang="nb-NO" sz="1800" dirty="0"/>
              <a:t>Hvorfor har vi UD 2-1</a:t>
            </a:r>
          </a:p>
          <a:p>
            <a:pPr eaLnBrk="1" hangingPunct="1">
              <a:spcBef>
                <a:spcPct val="0"/>
              </a:spcBef>
            </a:pPr>
            <a:endParaRPr lang="nb-NO" altLang="nb-NO" sz="1800" dirty="0"/>
          </a:p>
          <a:p>
            <a:pPr eaLnBrk="1" hangingPunct="1">
              <a:spcBef>
                <a:spcPct val="0"/>
              </a:spcBef>
            </a:pPr>
            <a:r>
              <a:rPr lang="nb-NO" altLang="nb-NO" sz="1800" dirty="0"/>
              <a:t>Hvem kan fravike?</a:t>
            </a:r>
          </a:p>
          <a:p>
            <a:pPr eaLnBrk="1" hangingPunct="1">
              <a:spcBef>
                <a:spcPct val="0"/>
              </a:spcBef>
            </a:pPr>
            <a:endParaRPr lang="nb-NO" altLang="nb-NO" sz="1800" dirty="0"/>
          </a:p>
          <a:p>
            <a:pPr eaLnBrk="1" hangingPunct="1">
              <a:spcBef>
                <a:spcPct val="0"/>
              </a:spcBef>
            </a:pPr>
            <a:endParaRPr lang="nb-NO" altLang="nb-NO" sz="2400" dirty="0"/>
          </a:p>
          <a:p>
            <a:pPr eaLnBrk="1" hangingPunct="1">
              <a:spcBef>
                <a:spcPct val="0"/>
              </a:spcBef>
            </a:pPr>
            <a:r>
              <a:rPr lang="nb-NO" altLang="nb-NO" sz="2400" dirty="0"/>
              <a:t>Ikke se på UD 2-1 som en begrensning!</a:t>
            </a:r>
          </a:p>
        </p:txBody>
      </p:sp>
      <p:pic>
        <p:nvPicPr>
          <p:cNvPr id="6" name="Picture 2" descr="\\DOMFS0008\Brukere$\cgammeltorp\Skrivebord\SkjermbildeUD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7425" y="1988840"/>
            <a:ext cx="3076575" cy="433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285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655608" y="658483"/>
            <a:ext cx="7772400" cy="670587"/>
          </a:xfrm>
          <a:prstGeom prst="rect">
            <a:avLst/>
          </a:prstGeom>
        </p:spPr>
        <p:txBody>
          <a:bodyPr/>
          <a:lstStyle/>
          <a:p>
            <a:r>
              <a:rPr lang="nb-NO" altLang="nb-NO" sz="3000" i="0" dirty="0"/>
              <a:t>Prinsipper for god risikohåndtering;</a:t>
            </a:r>
          </a:p>
        </p:txBody>
      </p:sp>
      <p:sp>
        <p:nvSpPr>
          <p:cNvPr id="22531" name="Rectangle 3"/>
          <p:cNvSpPr>
            <a:spLocks noGrp="1" noChangeArrowheads="1"/>
          </p:cNvSpPr>
          <p:nvPr>
            <p:ph type="body" idx="4294967295"/>
          </p:nvPr>
        </p:nvSpPr>
        <p:spPr>
          <a:xfrm>
            <a:off x="726626" y="1481236"/>
            <a:ext cx="7772400" cy="3748088"/>
          </a:xfrm>
          <a:prstGeom prst="rect">
            <a:avLst/>
          </a:prstGeom>
        </p:spPr>
        <p:txBody>
          <a:bodyPr/>
          <a:lstStyle/>
          <a:p>
            <a:pPr marL="609600" indent="-609600">
              <a:buFontTx/>
              <a:buAutoNum type="arabicPeriod"/>
            </a:pPr>
            <a:r>
              <a:rPr lang="nb-NO" altLang="nb-NO" sz="2800" dirty="0"/>
              <a:t>Risikovurder all aktivitet </a:t>
            </a:r>
          </a:p>
          <a:p>
            <a:pPr marL="609600" indent="-609600">
              <a:buFontTx/>
              <a:buAutoNum type="arabicPeriod"/>
            </a:pPr>
            <a:r>
              <a:rPr lang="nb-NO" altLang="nb-NO" sz="2800" dirty="0"/>
              <a:t>Ta risikobeslutninger på passende nivå i organisasjonen.</a:t>
            </a:r>
          </a:p>
          <a:p>
            <a:pPr marL="609600" indent="-609600">
              <a:buFontTx/>
              <a:buAutoNum type="arabicPeriod"/>
            </a:pPr>
            <a:r>
              <a:rPr lang="nb-NO" altLang="nb-NO" sz="2800" dirty="0"/>
              <a:t>Aksepter risikoen når gevinsten er større enn ulempene.</a:t>
            </a:r>
          </a:p>
        </p:txBody>
      </p:sp>
    </p:spTree>
    <p:extLst>
      <p:ext uri="{BB962C8B-B14F-4D97-AF65-F5344CB8AC3E}">
        <p14:creationId xmlns:p14="http://schemas.microsoft.com/office/powerpoint/2010/main" val="3034883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3"/>
          <p:cNvSpPr txBox="1">
            <a:spLocks noChangeArrowheads="1"/>
          </p:cNvSpPr>
          <p:nvPr/>
        </p:nvSpPr>
        <p:spPr bwMode="auto">
          <a:xfrm rot="5423749">
            <a:off x="2587625" y="3184526"/>
            <a:ext cx="4587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endParaRPr lang="nb-NO" altLang="nb-NO" sz="1800"/>
          </a:p>
        </p:txBody>
      </p:sp>
      <p:sp>
        <p:nvSpPr>
          <p:cNvPr id="12292" name="Text Box 4"/>
          <p:cNvSpPr txBox="1">
            <a:spLocks noChangeArrowheads="1"/>
          </p:cNvSpPr>
          <p:nvPr/>
        </p:nvSpPr>
        <p:spPr bwMode="auto">
          <a:xfrm>
            <a:off x="381000" y="56388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endParaRPr lang="nb-NO" altLang="nb-NO" sz="1800"/>
          </a:p>
        </p:txBody>
      </p:sp>
      <p:sp>
        <p:nvSpPr>
          <p:cNvPr id="12293" name="Text Box 5"/>
          <p:cNvSpPr txBox="1">
            <a:spLocks noChangeArrowheads="1"/>
          </p:cNvSpPr>
          <p:nvPr/>
        </p:nvSpPr>
        <p:spPr bwMode="auto">
          <a:xfrm>
            <a:off x="2484438" y="333375"/>
            <a:ext cx="54006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b="1"/>
              <a:t>Nivåer av risikovurdering</a:t>
            </a:r>
          </a:p>
        </p:txBody>
      </p:sp>
      <p:sp>
        <p:nvSpPr>
          <p:cNvPr id="12294" name="Text Box 6"/>
          <p:cNvSpPr txBox="1">
            <a:spLocks noChangeArrowheads="1"/>
          </p:cNvSpPr>
          <p:nvPr/>
        </p:nvSpPr>
        <p:spPr bwMode="auto">
          <a:xfrm>
            <a:off x="323850" y="1412875"/>
            <a:ext cx="4724400" cy="1506538"/>
          </a:xfrm>
          <a:prstGeom prst="rect">
            <a:avLst/>
          </a:prstGeom>
          <a:solidFill>
            <a:srgbClr val="FFFF99"/>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FF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2000"/>
              <a:t>Tidskritisk risikovurdering</a:t>
            </a:r>
          </a:p>
          <a:p>
            <a:pPr eaLnBrk="1" hangingPunct="1">
              <a:spcBef>
                <a:spcPct val="50000"/>
              </a:spcBef>
            </a:pPr>
            <a:r>
              <a:rPr lang="nb-NO" altLang="nb-NO" sz="1600"/>
              <a:t>Benyttes som forberedelser til enkle aktiviteter </a:t>
            </a:r>
          </a:p>
          <a:p>
            <a:pPr eaLnBrk="1" hangingPunct="1">
              <a:spcBef>
                <a:spcPct val="50000"/>
              </a:spcBef>
            </a:pPr>
            <a:r>
              <a:rPr lang="nb-NO" altLang="nb-NO" sz="1600"/>
              <a:t>Under utøvelse av en operasjon eller aktivitet</a:t>
            </a:r>
          </a:p>
          <a:p>
            <a:pPr eaLnBrk="1" hangingPunct="1">
              <a:spcBef>
                <a:spcPct val="50000"/>
              </a:spcBef>
            </a:pPr>
            <a:r>
              <a:rPr lang="nb-NO" altLang="nb-NO" sz="1600"/>
              <a:t>Når uventede farer oppstår</a:t>
            </a:r>
          </a:p>
        </p:txBody>
      </p:sp>
      <p:sp>
        <p:nvSpPr>
          <p:cNvPr id="12295" name="Text Box 7"/>
          <p:cNvSpPr txBox="1">
            <a:spLocks noChangeArrowheads="1"/>
          </p:cNvSpPr>
          <p:nvPr/>
        </p:nvSpPr>
        <p:spPr bwMode="auto">
          <a:xfrm>
            <a:off x="323850" y="3213100"/>
            <a:ext cx="6172200" cy="1384300"/>
          </a:xfrm>
          <a:prstGeom prst="rect">
            <a:avLst/>
          </a:prstGeom>
          <a:solidFill>
            <a:srgbClr val="CCFFCC"/>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CCFFCC"/>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2000"/>
              <a:t>Planlagt risikovurdering</a:t>
            </a:r>
          </a:p>
          <a:p>
            <a:pPr eaLnBrk="1" hangingPunct="1">
              <a:spcBef>
                <a:spcPct val="50000"/>
              </a:spcBef>
            </a:pPr>
            <a:r>
              <a:rPr lang="nb-NO" altLang="nb-NO" sz="1600"/>
              <a:t>5-trinns modell som dokumenteres gjennom planer, ordrer, øvingsopplegg</a:t>
            </a:r>
          </a:p>
          <a:p>
            <a:pPr eaLnBrk="1" hangingPunct="1">
              <a:spcBef>
                <a:spcPct val="50000"/>
              </a:spcBef>
            </a:pPr>
            <a:r>
              <a:rPr lang="nb-NO" altLang="nb-NO" sz="1600"/>
              <a:t>Egnet på kp/btt/esk og bn nivå</a:t>
            </a:r>
          </a:p>
        </p:txBody>
      </p:sp>
      <p:sp>
        <p:nvSpPr>
          <p:cNvPr id="12296" name="Text Box 8"/>
          <p:cNvSpPr txBox="1">
            <a:spLocks noChangeArrowheads="1"/>
          </p:cNvSpPr>
          <p:nvPr/>
        </p:nvSpPr>
        <p:spPr bwMode="auto">
          <a:xfrm>
            <a:off x="323850" y="4868863"/>
            <a:ext cx="6172200" cy="1139825"/>
          </a:xfrm>
          <a:prstGeom prst="rect">
            <a:avLst/>
          </a:prstGeom>
          <a:solidFill>
            <a:srgbClr val="99CC00"/>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2000"/>
              <a:t>Dybde risikovurdering</a:t>
            </a:r>
          </a:p>
          <a:p>
            <a:pPr eaLnBrk="1" hangingPunct="1">
              <a:spcBef>
                <a:spcPct val="50000"/>
              </a:spcBef>
            </a:pPr>
            <a:r>
              <a:rPr lang="nb-NO" altLang="nb-NO" sz="1600"/>
              <a:t>Gjennomgående vurderinger av risiko med avanserte verktøy</a:t>
            </a:r>
          </a:p>
          <a:p>
            <a:pPr eaLnBrk="1" hangingPunct="1">
              <a:spcBef>
                <a:spcPct val="50000"/>
              </a:spcBef>
            </a:pPr>
            <a:r>
              <a:rPr lang="nb-NO" altLang="nb-NO" sz="1600"/>
              <a:t>Egnet ved langtidsplanlegging, prosjektplanlegging</a:t>
            </a:r>
          </a:p>
        </p:txBody>
      </p:sp>
      <p:sp>
        <p:nvSpPr>
          <p:cNvPr id="12297" name="Text Box 9"/>
          <p:cNvSpPr txBox="1">
            <a:spLocks noChangeArrowheads="1"/>
          </p:cNvSpPr>
          <p:nvPr/>
        </p:nvSpPr>
        <p:spPr bwMode="auto">
          <a:xfrm>
            <a:off x="5827713" y="1704975"/>
            <a:ext cx="2111375" cy="788988"/>
          </a:xfrm>
          <a:prstGeom prst="rect">
            <a:avLst/>
          </a:prstGeom>
          <a:solidFill>
            <a:schemeClr val="bg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1800"/>
              <a:t>Under utøvelse av </a:t>
            </a:r>
          </a:p>
          <a:p>
            <a:pPr eaLnBrk="1" hangingPunct="1">
              <a:spcBef>
                <a:spcPct val="50000"/>
              </a:spcBef>
              <a:buFontTx/>
              <a:buNone/>
            </a:pPr>
            <a:r>
              <a:rPr lang="nb-NO" altLang="nb-NO" sz="1800"/>
              <a:t>operasjon/aktivitet</a:t>
            </a:r>
          </a:p>
        </p:txBody>
      </p:sp>
      <p:sp>
        <p:nvSpPr>
          <p:cNvPr id="12298" name="Text Box 10"/>
          <p:cNvSpPr txBox="1">
            <a:spLocks noChangeArrowheads="1"/>
          </p:cNvSpPr>
          <p:nvPr/>
        </p:nvSpPr>
        <p:spPr bwMode="auto">
          <a:xfrm>
            <a:off x="6804025" y="3613150"/>
            <a:ext cx="2133600" cy="376238"/>
          </a:xfrm>
          <a:prstGeom prst="rect">
            <a:avLst/>
          </a:prstGeom>
          <a:solidFill>
            <a:schemeClr val="bg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1800"/>
              <a:t>Planl nivå</a:t>
            </a:r>
          </a:p>
        </p:txBody>
      </p:sp>
      <p:sp>
        <p:nvSpPr>
          <p:cNvPr id="12299" name="Text Box 11"/>
          <p:cNvSpPr txBox="1">
            <a:spLocks noChangeArrowheads="1"/>
          </p:cNvSpPr>
          <p:nvPr/>
        </p:nvSpPr>
        <p:spPr bwMode="auto">
          <a:xfrm>
            <a:off x="6877050" y="5157788"/>
            <a:ext cx="2057400" cy="788987"/>
          </a:xfrm>
          <a:prstGeom prst="rect">
            <a:avLst/>
          </a:prstGeom>
          <a:solidFill>
            <a:schemeClr val="bg1"/>
          </a:solidFill>
          <a:ln w="9525">
            <a:miter lim="800000"/>
            <a:headEnd/>
            <a:tailEnd/>
          </a:ln>
          <a:effectLst/>
          <a:scene3d>
            <a:camera prst="legacyObliqueTopRight"/>
            <a:lightRig rig="legacyFlat3" dir="b"/>
          </a:scene3d>
          <a:sp3d extrusionH="430200" prstMaterial="legacyMatte">
            <a:bevelT w="13500" h="13500" prst="angle"/>
            <a:bevelB w="13500" h="13500" prst="angle"/>
            <a:extrusionClr>
              <a:schemeClr val="bg1"/>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flatTx/>
          </a:bodyPr>
          <a:lstStyle>
            <a:lvl1pPr algn="l" eaLnBrk="0" hangingPunct="0">
              <a:spcBef>
                <a:spcPct val="20000"/>
              </a:spcBef>
              <a:buChar char="•"/>
              <a:defRPr sz="3200">
                <a:solidFill>
                  <a:schemeClr val="tx1"/>
                </a:solidFill>
                <a:latin typeface="Arial" charset="0"/>
                <a:ea typeface="ＭＳ Ｐゴシック" charset="-128"/>
              </a:defRPr>
            </a:lvl1pPr>
            <a:lvl2pPr marL="742950" indent="-285750" algn="l" eaLnBrk="0" hangingPunct="0">
              <a:spcBef>
                <a:spcPct val="20000"/>
              </a:spcBef>
              <a:buChar char="–"/>
              <a:defRPr sz="2800">
                <a:solidFill>
                  <a:schemeClr val="tx1"/>
                </a:solidFill>
                <a:latin typeface="Arial" charset="0"/>
                <a:ea typeface="ＭＳ Ｐゴシック" charset="-128"/>
              </a:defRPr>
            </a:lvl2pPr>
            <a:lvl3pPr marL="1143000" indent="-228600" algn="l" eaLnBrk="0" hangingPunct="0">
              <a:spcBef>
                <a:spcPct val="20000"/>
              </a:spcBef>
              <a:buChar char="•"/>
              <a:defRPr sz="2400">
                <a:solidFill>
                  <a:schemeClr val="tx1"/>
                </a:solidFill>
                <a:latin typeface="Arial" charset="0"/>
                <a:ea typeface="ＭＳ Ｐゴシック" charset="-128"/>
              </a:defRPr>
            </a:lvl3pPr>
            <a:lvl4pPr marL="1600200" indent="-228600" algn="l" eaLnBrk="0" hangingPunct="0">
              <a:spcBef>
                <a:spcPct val="20000"/>
              </a:spcBef>
              <a:buChar char="–"/>
              <a:defRPr sz="2000">
                <a:solidFill>
                  <a:schemeClr val="tx1"/>
                </a:solidFill>
                <a:latin typeface="Arial" charset="0"/>
                <a:ea typeface="ＭＳ Ｐゴシック" charset="-128"/>
              </a:defRPr>
            </a:lvl4pPr>
            <a:lvl5pPr marL="2057400" indent="-228600" algn="l"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eaLnBrk="1" hangingPunct="1">
              <a:spcBef>
                <a:spcPct val="50000"/>
              </a:spcBef>
              <a:buFontTx/>
              <a:buNone/>
            </a:pPr>
            <a:r>
              <a:rPr lang="nb-NO" altLang="nb-NO" sz="1800"/>
              <a:t>Prosjektnivå – </a:t>
            </a:r>
          </a:p>
          <a:p>
            <a:pPr eaLnBrk="1" hangingPunct="1">
              <a:spcBef>
                <a:spcPct val="50000"/>
              </a:spcBef>
              <a:buFontTx/>
              <a:buNone/>
            </a:pPr>
            <a:r>
              <a:rPr lang="nb-NO" altLang="nb-NO" sz="1800"/>
              <a:t>overordnet nivå</a:t>
            </a:r>
          </a:p>
        </p:txBody>
      </p:sp>
    </p:spTree>
    <p:extLst>
      <p:ext uri="{BB962C8B-B14F-4D97-AF65-F5344CB8AC3E}">
        <p14:creationId xmlns:p14="http://schemas.microsoft.com/office/powerpoint/2010/main" val="194653611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586596" y="770626"/>
            <a:ext cx="7772400" cy="1143000"/>
          </a:xfrm>
          <a:prstGeom prst="rect">
            <a:avLst/>
          </a:prstGeom>
        </p:spPr>
        <p:txBody>
          <a:bodyPr/>
          <a:lstStyle/>
          <a:p>
            <a:r>
              <a:rPr lang="nb-NO" altLang="nb-NO" sz="4000" i="0" dirty="0">
                <a:latin typeface="+mn-lt"/>
              </a:rPr>
              <a:t>Tidskritisk risikovurdering</a:t>
            </a:r>
          </a:p>
        </p:txBody>
      </p:sp>
      <p:sp>
        <p:nvSpPr>
          <p:cNvPr id="14339" name="Rectangle 3"/>
          <p:cNvSpPr>
            <a:spLocks noGrp="1" noChangeArrowheads="1"/>
          </p:cNvSpPr>
          <p:nvPr>
            <p:ph type="body" idx="4294967295"/>
          </p:nvPr>
        </p:nvSpPr>
        <p:spPr>
          <a:xfrm>
            <a:off x="1716656" y="2316192"/>
            <a:ext cx="6167887" cy="2586884"/>
          </a:xfrm>
          <a:prstGeom prst="rect">
            <a:avLst/>
          </a:prstGeom>
        </p:spPr>
        <p:txBody>
          <a:bodyPr/>
          <a:lstStyle/>
          <a:p>
            <a:pPr eaLnBrk="1" hangingPunct="1">
              <a:spcBef>
                <a:spcPct val="50000"/>
              </a:spcBef>
            </a:pPr>
            <a:r>
              <a:rPr lang="nb-NO" altLang="nb-NO" sz="2800" dirty="0">
                <a:latin typeface="Calibri" panose="020F0502020204030204" pitchFamily="34" charset="0"/>
              </a:rPr>
              <a:t>Hva er det?</a:t>
            </a:r>
          </a:p>
          <a:p>
            <a:pPr eaLnBrk="1" hangingPunct="1">
              <a:spcBef>
                <a:spcPct val="50000"/>
              </a:spcBef>
            </a:pPr>
            <a:r>
              <a:rPr lang="nb-NO" altLang="nb-NO" sz="2800" dirty="0">
                <a:latin typeface="Calibri" panose="020F0502020204030204" pitchFamily="34" charset="0"/>
              </a:rPr>
              <a:t>Når bruker vi tidskritisk risikovurdering?</a:t>
            </a:r>
          </a:p>
          <a:p>
            <a:pPr eaLnBrk="1" hangingPunct="1">
              <a:spcBef>
                <a:spcPct val="50000"/>
              </a:spcBef>
            </a:pPr>
            <a:r>
              <a:rPr lang="nb-NO" altLang="nb-NO" sz="2800" dirty="0">
                <a:latin typeface="Calibri" panose="020F0502020204030204" pitchFamily="34" charset="0"/>
              </a:rPr>
              <a:t>Skjer på lagfører nivå</a:t>
            </a:r>
            <a:br>
              <a:rPr lang="nb-NO" altLang="nb-NO" sz="2800" dirty="0">
                <a:latin typeface="Calibri" panose="020F0502020204030204" pitchFamily="34" charset="0"/>
              </a:rPr>
            </a:br>
            <a:r>
              <a:rPr lang="nb-NO" altLang="nb-NO" sz="2800" dirty="0">
                <a:latin typeface="Calibri" panose="020F0502020204030204" pitchFamily="34" charset="0"/>
              </a:rPr>
              <a:t>	</a:t>
            </a:r>
          </a:p>
          <a:p>
            <a:pPr marL="0" indent="0" eaLnBrk="1" hangingPunct="1">
              <a:spcBef>
                <a:spcPct val="50000"/>
              </a:spcBef>
              <a:buNone/>
            </a:pPr>
            <a:br>
              <a:rPr lang="nb-NO" altLang="nb-NO" sz="2800" dirty="0">
                <a:latin typeface="Calibri" panose="020F0502020204030204" pitchFamily="34" charset="0"/>
              </a:rPr>
            </a:br>
            <a:endParaRPr lang="nb-NO" altLang="nb-NO" sz="2800" dirty="0">
              <a:latin typeface="Calibri" panose="020F0502020204030204" pitchFamily="34" charset="0"/>
            </a:endParaRPr>
          </a:p>
          <a:p>
            <a:pPr eaLnBrk="1" hangingPunct="1">
              <a:spcBef>
                <a:spcPct val="50000"/>
              </a:spcBef>
            </a:pPr>
            <a:endParaRPr lang="nb-NO" altLang="nb-NO" sz="2800" dirty="0">
              <a:latin typeface="Calibri" panose="020F0502020204030204" pitchFamily="34" charset="0"/>
            </a:endParaRPr>
          </a:p>
        </p:txBody>
      </p:sp>
    </p:spTree>
    <p:extLst>
      <p:ext uri="{BB962C8B-B14F-4D97-AF65-F5344CB8AC3E}">
        <p14:creationId xmlns:p14="http://schemas.microsoft.com/office/powerpoint/2010/main" val="320786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idx="4294967295"/>
          </p:nvPr>
        </p:nvSpPr>
        <p:spPr>
          <a:xfrm>
            <a:off x="637954" y="783265"/>
            <a:ext cx="7772400" cy="1143000"/>
          </a:xfrm>
          <a:prstGeom prst="rect">
            <a:avLst/>
          </a:prstGeom>
        </p:spPr>
        <p:txBody>
          <a:bodyPr/>
          <a:lstStyle/>
          <a:p>
            <a:r>
              <a:rPr lang="nb-NO" altLang="nb-NO" sz="3600" i="0" dirty="0"/>
              <a:t>5-trinnsprosess skjematisk</a:t>
            </a:r>
          </a:p>
        </p:txBody>
      </p:sp>
      <p:sp>
        <p:nvSpPr>
          <p:cNvPr id="23555" name="Line 13"/>
          <p:cNvSpPr>
            <a:spLocks noChangeShapeType="1"/>
          </p:cNvSpPr>
          <p:nvPr/>
        </p:nvSpPr>
        <p:spPr bwMode="auto">
          <a:xfrm flipH="1" flipV="1">
            <a:off x="4787900" y="7389813"/>
            <a:ext cx="10795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p>
        </p:txBody>
      </p:sp>
      <p:graphicFrame>
        <p:nvGraphicFramePr>
          <p:cNvPr id="17" name="Diagram 16"/>
          <p:cNvGraphicFramePr/>
          <p:nvPr/>
        </p:nvGraphicFramePr>
        <p:xfrm>
          <a:off x="179512" y="2204864"/>
          <a:ext cx="8784976" cy="2376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64088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1786270" y="886785"/>
            <a:ext cx="5635625" cy="1143000"/>
          </a:xfrm>
          <a:prstGeom prst="rect">
            <a:avLst/>
          </a:prstGeom>
        </p:spPr>
        <p:txBody>
          <a:bodyPr/>
          <a:lstStyle/>
          <a:p>
            <a:r>
              <a:rPr lang="nb-NO" altLang="nb-NO" sz="3600" i="0" dirty="0"/>
              <a:t>Trinn 1 – Identifisere farer</a:t>
            </a:r>
          </a:p>
        </p:txBody>
      </p:sp>
      <p:sp>
        <p:nvSpPr>
          <p:cNvPr id="17411" name="Rectangle 3"/>
          <p:cNvSpPr>
            <a:spLocks noGrp="1" noChangeArrowheads="1"/>
          </p:cNvSpPr>
          <p:nvPr>
            <p:ph type="body" idx="4294967295"/>
          </p:nvPr>
        </p:nvSpPr>
        <p:spPr>
          <a:xfrm>
            <a:off x="0" y="2422525"/>
            <a:ext cx="5148263" cy="4114800"/>
          </a:xfrm>
          <a:prstGeom prst="rect">
            <a:avLst/>
          </a:prstGeom>
          <a:solidFill>
            <a:schemeClr val="bg1"/>
          </a:solidFill>
        </p:spPr>
        <p:txBody>
          <a:bodyPr/>
          <a:lstStyle/>
          <a:p>
            <a:r>
              <a:rPr lang="nb-NO" altLang="nb-NO" sz="2800" dirty="0">
                <a:latin typeface="Calibri" panose="020F0502020204030204" pitchFamily="34" charset="0"/>
              </a:rPr>
              <a:t>Analysere oppdraget</a:t>
            </a:r>
          </a:p>
          <a:p>
            <a:r>
              <a:rPr lang="nb-NO" altLang="nb-NO" sz="2800" dirty="0">
                <a:latin typeface="Calibri" panose="020F0502020204030204" pitchFamily="34" charset="0"/>
              </a:rPr>
              <a:t>Foreløpig risikovurdering. List alle mulige farer forbundet  med aktiviteten</a:t>
            </a:r>
          </a:p>
          <a:p>
            <a:r>
              <a:rPr lang="nb-NO" altLang="nb-NO" sz="2800" dirty="0">
                <a:latin typeface="Calibri" panose="020F0502020204030204" pitchFamily="34" charset="0"/>
              </a:rPr>
              <a:t>Liste mulige årsaker til at farene oppstår</a:t>
            </a: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263" y="2524974"/>
            <a:ext cx="381635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678192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892595" y="239085"/>
            <a:ext cx="5922335" cy="685948"/>
          </a:xfrm>
          <a:prstGeom prst="rect">
            <a:avLst/>
          </a:prstGeom>
        </p:spPr>
        <p:txBody>
          <a:bodyPr/>
          <a:lstStyle/>
          <a:p>
            <a:r>
              <a:rPr lang="nb-NO" altLang="nb-NO" sz="3600" i="0" dirty="0"/>
              <a:t>Trinn 2 – Vurdere farene</a:t>
            </a:r>
          </a:p>
        </p:txBody>
      </p:sp>
      <p:sp>
        <p:nvSpPr>
          <p:cNvPr id="18435" name="Rectangle 3"/>
          <p:cNvSpPr>
            <a:spLocks noGrp="1" noChangeArrowheads="1"/>
          </p:cNvSpPr>
          <p:nvPr>
            <p:ph type="body" idx="4294967295"/>
          </p:nvPr>
        </p:nvSpPr>
        <p:spPr>
          <a:xfrm>
            <a:off x="-2" y="981075"/>
            <a:ext cx="9144001" cy="3505865"/>
          </a:xfrm>
          <a:prstGeom prst="rect">
            <a:avLst/>
          </a:prstGeom>
          <a:solidFill>
            <a:schemeClr val="bg1"/>
          </a:solidFill>
        </p:spPr>
        <p:txBody>
          <a:bodyPr/>
          <a:lstStyle/>
          <a:p>
            <a:pPr marL="0" indent="0">
              <a:buNone/>
            </a:pPr>
            <a:r>
              <a:rPr lang="nb-NO" altLang="nb-NO" sz="2000" dirty="0">
                <a:latin typeface="Calibri" panose="020F0502020204030204" pitchFamily="34" charset="0"/>
              </a:rPr>
              <a:t>Bestem </a:t>
            </a:r>
            <a:r>
              <a:rPr lang="nb-NO" altLang="nb-NO" sz="2000" b="1" dirty="0">
                <a:latin typeface="Calibri" panose="020F0502020204030204" pitchFamily="34" charset="0"/>
              </a:rPr>
              <a:t>konsekvensen</a:t>
            </a:r>
            <a:r>
              <a:rPr lang="nb-NO" altLang="nb-NO" sz="2000" dirty="0">
                <a:latin typeface="Calibri" panose="020F0502020204030204" pitchFamily="34" charset="0"/>
              </a:rPr>
              <a:t> (alvorlighet) av de ulike farer</a:t>
            </a:r>
          </a:p>
          <a:p>
            <a:pPr marL="0" indent="0">
              <a:buNone/>
            </a:pPr>
            <a:r>
              <a:rPr lang="nb-NO" sz="2000" b="1" dirty="0">
                <a:latin typeface="Calibri" panose="020F0502020204030204" pitchFamily="34" charset="0"/>
              </a:rPr>
              <a:t>1. Ubetydelig</a:t>
            </a:r>
            <a:r>
              <a:rPr lang="nb-NO" sz="2000" dirty="0">
                <a:latin typeface="Calibri" panose="020F0502020204030204" pitchFamily="34" charset="0"/>
              </a:rPr>
              <a:t> – stort sett fravær av konsekvens.</a:t>
            </a:r>
          </a:p>
          <a:p>
            <a:pPr marL="0" indent="0">
              <a:buNone/>
            </a:pPr>
            <a:r>
              <a:rPr lang="nb-NO" sz="2000" b="1" dirty="0">
                <a:latin typeface="Calibri" panose="020F0502020204030204" pitchFamily="34" charset="0"/>
              </a:rPr>
              <a:t>2. Lav / mindre </a:t>
            </a:r>
            <a:r>
              <a:rPr lang="nb-NO" sz="2000" dirty="0">
                <a:latin typeface="Calibri" panose="020F0502020204030204" pitchFamily="34" charset="0"/>
              </a:rPr>
              <a:t>– ubetydelig konsekvens.</a:t>
            </a:r>
          </a:p>
          <a:p>
            <a:pPr marL="0" indent="0">
              <a:buNone/>
            </a:pPr>
            <a:r>
              <a:rPr lang="nb-NO" sz="2000" b="1" dirty="0">
                <a:latin typeface="Calibri" panose="020F0502020204030204" pitchFamily="34" charset="0"/>
              </a:rPr>
              <a:t>3. Moderat </a:t>
            </a:r>
            <a:r>
              <a:rPr lang="nb-NO" sz="2000" dirty="0">
                <a:latin typeface="Calibri" panose="020F0502020204030204" pitchFamily="34" charset="0"/>
              </a:rPr>
              <a:t>– kan forårsake mindre skade, lett sykdom,</a:t>
            </a:r>
          </a:p>
          <a:p>
            <a:pPr marL="0" indent="0">
              <a:buNone/>
            </a:pPr>
            <a:r>
              <a:rPr lang="nb-NO" sz="2000" dirty="0">
                <a:latin typeface="Calibri" panose="020F0502020204030204" pitchFamily="34" charset="0"/>
              </a:rPr>
              <a:t>mindre skade på materiellet.</a:t>
            </a:r>
          </a:p>
          <a:p>
            <a:pPr marL="0" indent="0">
              <a:buNone/>
            </a:pPr>
            <a:r>
              <a:rPr lang="nb-NO" sz="2000" b="1" dirty="0">
                <a:latin typeface="Calibri" panose="020F0502020204030204" pitchFamily="34" charset="0"/>
              </a:rPr>
              <a:t>4. Alvorlig </a:t>
            </a:r>
            <a:r>
              <a:rPr lang="nb-NO" sz="2000" dirty="0">
                <a:latin typeface="Calibri" panose="020F0502020204030204" pitchFamily="34" charset="0"/>
              </a:rPr>
              <a:t>– kan føre til alvorlig skade, sykdom, skade på</a:t>
            </a:r>
          </a:p>
          <a:p>
            <a:pPr marL="0" indent="0">
              <a:buNone/>
            </a:pPr>
            <a:r>
              <a:rPr lang="nb-NO" sz="2000" dirty="0">
                <a:latin typeface="Calibri" panose="020F0502020204030204" pitchFamily="34" charset="0"/>
              </a:rPr>
              <a:t>materiellet etc. «Alvorlig skade» defineres som; enhver skade, fysisk eller psykisk, som medfører varig eller lengre tids arbeidsudyktighet.</a:t>
            </a:r>
          </a:p>
          <a:p>
            <a:pPr marL="0" indent="0">
              <a:buNone/>
            </a:pPr>
            <a:r>
              <a:rPr lang="nb-NO" sz="2000" b="1" dirty="0">
                <a:latin typeface="Calibri" panose="020F0502020204030204" pitchFamily="34" charset="0"/>
              </a:rPr>
              <a:t>5. Kritisk / svært alvorlig </a:t>
            </a:r>
            <a:r>
              <a:rPr lang="nb-NO" sz="2000" dirty="0">
                <a:latin typeface="Calibri" panose="020F0502020204030204" pitchFamily="34" charset="0"/>
              </a:rPr>
              <a:t>– kan føre til død og alvorlige skader</a:t>
            </a:r>
            <a:r>
              <a:rPr lang="nb-NO" sz="2000" i="1" dirty="0">
                <a:latin typeface="Calibri" panose="020F0502020204030204" pitchFamily="34" charset="0"/>
              </a:rPr>
              <a:t>, </a:t>
            </a:r>
            <a:r>
              <a:rPr lang="nb-NO" sz="2000" dirty="0">
                <a:latin typeface="Calibri" panose="020F0502020204030204" pitchFamily="34" charset="0"/>
              </a:rPr>
              <a:t>tap av viktig materiell.</a:t>
            </a:r>
          </a:p>
          <a:p>
            <a:pPr marL="0" indent="0">
              <a:buNone/>
            </a:pPr>
            <a:endParaRPr lang="nb-NO" altLang="nb-NO" sz="2000" dirty="0">
              <a:latin typeface="Calibri" panose="020F0502020204030204" pitchFamily="34" charset="0"/>
            </a:endParaRPr>
          </a:p>
        </p:txBody>
      </p:sp>
      <p:pic>
        <p:nvPicPr>
          <p:cNvPr id="5" name="Picture 2" descr="\\DOMFS0008\Brukere$\cgammeltorp\Skrivebord\HAUGE\Haugeillustrasjoner\sold1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6225" y="4343849"/>
            <a:ext cx="5981625" cy="251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995267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935125" y="154024"/>
            <a:ext cx="5826642" cy="865188"/>
          </a:xfrm>
          <a:prstGeom prst="rect">
            <a:avLst/>
          </a:prstGeom>
        </p:spPr>
        <p:txBody>
          <a:bodyPr/>
          <a:lstStyle/>
          <a:p>
            <a:r>
              <a:rPr lang="nb-NO" altLang="nb-NO" sz="3600" i="0" dirty="0"/>
              <a:t>Trinn 2 – Vurdere farene</a:t>
            </a:r>
          </a:p>
        </p:txBody>
      </p:sp>
      <p:sp>
        <p:nvSpPr>
          <p:cNvPr id="18435" name="Rectangle 3"/>
          <p:cNvSpPr>
            <a:spLocks noGrp="1" noChangeArrowheads="1"/>
          </p:cNvSpPr>
          <p:nvPr>
            <p:ph type="body" idx="4294967295"/>
          </p:nvPr>
        </p:nvSpPr>
        <p:spPr>
          <a:xfrm>
            <a:off x="233916" y="959811"/>
            <a:ext cx="8686801" cy="3484598"/>
          </a:xfrm>
          <a:prstGeom prst="rect">
            <a:avLst/>
          </a:prstGeom>
          <a:solidFill>
            <a:schemeClr val="bg1"/>
          </a:solidFill>
        </p:spPr>
        <p:txBody>
          <a:bodyPr/>
          <a:lstStyle/>
          <a:p>
            <a:pPr marL="0" indent="0">
              <a:buNone/>
            </a:pPr>
            <a:r>
              <a:rPr lang="nb-NO" altLang="nb-NO" sz="2000" dirty="0">
                <a:latin typeface="Calibri" panose="020F0502020204030204" pitchFamily="34" charset="0"/>
              </a:rPr>
              <a:t>Bestem </a:t>
            </a:r>
            <a:r>
              <a:rPr lang="nb-NO" altLang="nb-NO" sz="2000" b="1" dirty="0">
                <a:latin typeface="Calibri" panose="020F0502020204030204" pitchFamily="34" charset="0"/>
              </a:rPr>
              <a:t>sannsynligheten</a:t>
            </a:r>
            <a:r>
              <a:rPr lang="nb-NO" altLang="nb-NO" sz="2000" dirty="0">
                <a:latin typeface="Calibri" panose="020F0502020204030204" pitchFamily="34" charset="0"/>
              </a:rPr>
              <a:t> av at de ulike farer inntreffer</a:t>
            </a:r>
          </a:p>
          <a:p>
            <a:pPr marL="0" indent="0">
              <a:buNone/>
            </a:pPr>
            <a:r>
              <a:rPr lang="nb-NO" sz="2000" b="1" dirty="0">
                <a:latin typeface="Calibri" panose="020F0502020204030204" pitchFamily="34" charset="0"/>
              </a:rPr>
              <a:t>1. Meget liten </a:t>
            </a:r>
            <a:r>
              <a:rPr lang="nb-NO" sz="2000" dirty="0">
                <a:latin typeface="Calibri" panose="020F0502020204030204" pitchFamily="34" charset="0"/>
              </a:rPr>
              <a:t>– hendelsen vil sjelden eller aldri inntreffe.</a:t>
            </a:r>
          </a:p>
          <a:p>
            <a:pPr marL="0" indent="0">
              <a:buNone/>
            </a:pPr>
            <a:r>
              <a:rPr lang="nb-NO" sz="2000" b="1" dirty="0">
                <a:latin typeface="Calibri" panose="020F0502020204030204" pitchFamily="34" charset="0"/>
              </a:rPr>
              <a:t>2. Liten </a:t>
            </a:r>
            <a:r>
              <a:rPr lang="nb-NO" sz="2000" dirty="0">
                <a:latin typeface="Calibri" panose="020F0502020204030204" pitchFamily="34" charset="0"/>
              </a:rPr>
              <a:t>– hendelsen vil sjelden inntreffe .</a:t>
            </a:r>
          </a:p>
          <a:p>
            <a:pPr marL="0" indent="0">
              <a:buNone/>
            </a:pPr>
            <a:r>
              <a:rPr lang="nb-NO" sz="2000" b="1" dirty="0">
                <a:latin typeface="Calibri" panose="020F0502020204030204" pitchFamily="34" charset="0"/>
              </a:rPr>
              <a:t>3. Moderat </a:t>
            </a:r>
            <a:r>
              <a:rPr lang="nb-NO" sz="2000" dirty="0">
                <a:latin typeface="Calibri" panose="020F0502020204030204" pitchFamily="34" charset="0"/>
              </a:rPr>
              <a:t>– hendelsen vil antagelig kunne komme til å inntreffe.</a:t>
            </a:r>
          </a:p>
          <a:p>
            <a:pPr marL="0" indent="0">
              <a:buNone/>
            </a:pPr>
            <a:r>
              <a:rPr lang="nb-NO" sz="2000" b="1" dirty="0">
                <a:latin typeface="Calibri" panose="020F0502020204030204" pitchFamily="34" charset="0"/>
              </a:rPr>
              <a:t>4. Stor </a:t>
            </a:r>
            <a:r>
              <a:rPr lang="nb-NO" sz="2000" dirty="0">
                <a:latin typeface="Calibri" panose="020F0502020204030204" pitchFamily="34" charset="0"/>
              </a:rPr>
              <a:t>– hendelsen vil inntreffe etter hvert.</a:t>
            </a:r>
          </a:p>
          <a:p>
            <a:pPr marL="0" indent="0">
              <a:buNone/>
            </a:pPr>
            <a:r>
              <a:rPr lang="nb-NO" sz="2000" b="1" dirty="0">
                <a:latin typeface="Calibri" panose="020F0502020204030204" pitchFamily="34" charset="0"/>
              </a:rPr>
              <a:t>5. Svært stor </a:t>
            </a:r>
            <a:r>
              <a:rPr lang="nb-NO" sz="2000" dirty="0">
                <a:latin typeface="Calibri" panose="020F0502020204030204" pitchFamily="34" charset="0"/>
              </a:rPr>
              <a:t>– hendelsen vil inntreffe umiddelbart eller i løpet av kort tid.</a:t>
            </a:r>
          </a:p>
        </p:txBody>
      </p:sp>
      <p:pic>
        <p:nvPicPr>
          <p:cNvPr id="6" name="Picture 4" descr="FVS_Skimarsj_282431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3500" y="3299488"/>
            <a:ext cx="4736398" cy="3558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2064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552353" y="356043"/>
            <a:ext cx="6687879" cy="600887"/>
          </a:xfrm>
          <a:prstGeom prst="rect">
            <a:avLst/>
          </a:prstGeom>
        </p:spPr>
        <p:txBody>
          <a:bodyPr/>
          <a:lstStyle/>
          <a:p>
            <a:r>
              <a:rPr lang="nb-NO" altLang="nb-NO" sz="3600" i="0" dirty="0"/>
              <a:t>Trinn 2 – Vurdere farene</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1628800"/>
            <a:ext cx="6912768" cy="30946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kstSylinder 3"/>
          <p:cNvSpPr txBox="1"/>
          <p:nvPr/>
        </p:nvSpPr>
        <p:spPr>
          <a:xfrm>
            <a:off x="971600" y="1167135"/>
            <a:ext cx="3502882" cy="400110"/>
          </a:xfrm>
          <a:prstGeom prst="rect">
            <a:avLst/>
          </a:prstGeom>
          <a:noFill/>
        </p:spPr>
        <p:txBody>
          <a:bodyPr wrap="none" rtlCol="0">
            <a:spAutoFit/>
          </a:bodyPr>
          <a:lstStyle/>
          <a:p>
            <a:r>
              <a:rPr lang="nb-NO" sz="2000" b="1" dirty="0">
                <a:latin typeface="+mn-lt"/>
              </a:rPr>
              <a:t>Eksempel på Risikomatrise</a:t>
            </a:r>
          </a:p>
        </p:txBody>
      </p:sp>
      <p:sp>
        <p:nvSpPr>
          <p:cNvPr id="5" name="TekstSylinder 4"/>
          <p:cNvSpPr txBox="1"/>
          <p:nvPr/>
        </p:nvSpPr>
        <p:spPr>
          <a:xfrm>
            <a:off x="971600" y="4741255"/>
            <a:ext cx="6912768" cy="1384995"/>
          </a:xfrm>
          <a:prstGeom prst="rect">
            <a:avLst/>
          </a:prstGeom>
          <a:noFill/>
        </p:spPr>
        <p:txBody>
          <a:bodyPr wrap="square" rtlCol="0">
            <a:spAutoFit/>
          </a:bodyPr>
          <a:lstStyle/>
          <a:p>
            <a:pPr algn="l"/>
            <a:r>
              <a:rPr lang="nb-NO" sz="1400" dirty="0">
                <a:latin typeface="+mn-lt"/>
              </a:rPr>
              <a:t>Det den ansvarlige for aktiviteten som bestemmer hvordan en matrise skal se ut. Det er en retningslinje for hvilke handlinger en risiko skal utløse, for eksempel att den ansvarlige skal informeres eller aktiviteten skal kuttes helt. Om det er prat om et oppdrag eller operasjon, så er viktigheten av dette med på hva som er akseptabel risiko/konsekvens  </a:t>
            </a:r>
          </a:p>
          <a:p>
            <a:pPr algn="l"/>
            <a:endParaRPr lang="nb-NO" sz="1400" dirty="0">
              <a:latin typeface="+mn-lt"/>
            </a:endParaRPr>
          </a:p>
        </p:txBody>
      </p:sp>
    </p:spTree>
    <p:extLst>
      <p:ext uri="{BB962C8B-B14F-4D97-AF65-F5344CB8AC3E}">
        <p14:creationId xmlns:p14="http://schemas.microsoft.com/office/powerpoint/2010/main" val="370177574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1371600" y="260350"/>
            <a:ext cx="7772400" cy="865188"/>
          </a:xfrm>
          <a:prstGeom prst="rect">
            <a:avLst/>
          </a:prstGeom>
        </p:spPr>
        <p:txBody>
          <a:bodyPr/>
          <a:lstStyle/>
          <a:p>
            <a:r>
              <a:rPr lang="nb-NO" altLang="nb-NO" sz="3600" i="0" dirty="0"/>
              <a:t>Trinn 2 – Vurdere farene</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077" y="1916832"/>
            <a:ext cx="6912768" cy="2216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kstSylinder 1"/>
          <p:cNvSpPr txBox="1"/>
          <p:nvPr/>
        </p:nvSpPr>
        <p:spPr>
          <a:xfrm>
            <a:off x="1154077" y="1412777"/>
            <a:ext cx="5794187" cy="369332"/>
          </a:xfrm>
          <a:prstGeom prst="rect">
            <a:avLst/>
          </a:prstGeom>
          <a:noFill/>
        </p:spPr>
        <p:txBody>
          <a:bodyPr wrap="square" rtlCol="0">
            <a:spAutoFit/>
          </a:bodyPr>
          <a:lstStyle/>
          <a:p>
            <a:pPr algn="l"/>
            <a:r>
              <a:rPr lang="nb-NO" b="1" dirty="0">
                <a:latin typeface="+mn-lt"/>
              </a:rPr>
              <a:t>Eksempel på føringer til en risikomatrise </a:t>
            </a:r>
          </a:p>
        </p:txBody>
      </p:sp>
    </p:spTree>
    <p:extLst>
      <p:ext uri="{BB962C8B-B14F-4D97-AF65-F5344CB8AC3E}">
        <p14:creationId xmlns:p14="http://schemas.microsoft.com/office/powerpoint/2010/main" val="210724807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371600" y="188913"/>
            <a:ext cx="7772400" cy="1143000"/>
          </a:xfrm>
          <a:prstGeom prst="rect">
            <a:avLst/>
          </a:prstGeom>
        </p:spPr>
        <p:txBody>
          <a:bodyPr/>
          <a:lstStyle/>
          <a:p>
            <a:r>
              <a:rPr lang="nb-NO" altLang="nb-NO" sz="3600" i="0" dirty="0"/>
              <a:t>Trinn 3 – Utvikle tiltak  og foreta beslutning</a:t>
            </a:r>
          </a:p>
        </p:txBody>
      </p:sp>
      <p:sp>
        <p:nvSpPr>
          <p:cNvPr id="19459" name="Rectangle 3"/>
          <p:cNvSpPr>
            <a:spLocks noGrp="1" noChangeArrowheads="1"/>
          </p:cNvSpPr>
          <p:nvPr>
            <p:ph type="body" idx="4294967295"/>
          </p:nvPr>
        </p:nvSpPr>
        <p:spPr>
          <a:xfrm>
            <a:off x="132944" y="2060575"/>
            <a:ext cx="5231219" cy="2649648"/>
          </a:xfrm>
          <a:prstGeom prst="rect">
            <a:avLst/>
          </a:prstGeom>
          <a:solidFill>
            <a:schemeClr val="bg1"/>
          </a:solidFill>
        </p:spPr>
        <p:txBody>
          <a:bodyPr/>
          <a:lstStyle/>
          <a:p>
            <a:r>
              <a:rPr lang="nb-NO" altLang="nb-NO" sz="2800" dirty="0">
                <a:latin typeface="Calibri" panose="020F0502020204030204" pitchFamily="34" charset="0"/>
              </a:rPr>
              <a:t>Utvikle tiltak som motvirker risiko for de enkelte farer:</a:t>
            </a:r>
          </a:p>
          <a:p>
            <a:pPr lvl="1"/>
            <a:r>
              <a:rPr lang="nb-NO" altLang="nb-NO" dirty="0">
                <a:latin typeface="Calibri" panose="020F0502020204030204" pitchFamily="34" charset="0"/>
              </a:rPr>
              <a:t>Prioriter først tiltak som motvirker farer med høy risiko</a:t>
            </a:r>
          </a:p>
          <a:p>
            <a:pPr lvl="1"/>
            <a:r>
              <a:rPr lang="nb-NO" altLang="nb-NO" dirty="0">
                <a:latin typeface="Calibri" panose="020F0502020204030204" pitchFamily="34" charset="0"/>
              </a:rPr>
              <a:t>Vurder gjenværende risiko</a:t>
            </a:r>
          </a:p>
          <a:p>
            <a:pPr lvl="1"/>
            <a:r>
              <a:rPr lang="nb-NO" altLang="nb-NO" dirty="0">
                <a:latin typeface="Calibri" panose="020F0502020204030204" pitchFamily="34" charset="0"/>
              </a:rPr>
              <a:t>Foreta beslutning</a:t>
            </a:r>
          </a:p>
        </p:txBody>
      </p:sp>
      <p:pic>
        <p:nvPicPr>
          <p:cNvPr id="194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2060575"/>
            <a:ext cx="3529012" cy="2341563"/>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32097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1822117" y="281615"/>
            <a:ext cx="5858540" cy="600887"/>
          </a:xfrm>
          <a:prstGeom prst="rect">
            <a:avLst/>
          </a:prstGeom>
        </p:spPr>
        <p:txBody>
          <a:bodyPr/>
          <a:lstStyle/>
          <a:p>
            <a:r>
              <a:rPr lang="nb-NO" altLang="nb-NO" sz="3600" i="0" dirty="0"/>
              <a:t>Trinn 4 – Iverksett tiltakene</a:t>
            </a:r>
          </a:p>
        </p:txBody>
      </p:sp>
      <p:sp>
        <p:nvSpPr>
          <p:cNvPr id="20483" name="Rectangle 3"/>
          <p:cNvSpPr>
            <a:spLocks noGrp="1" noChangeArrowheads="1"/>
          </p:cNvSpPr>
          <p:nvPr>
            <p:ph type="body" idx="4294967295"/>
          </p:nvPr>
        </p:nvSpPr>
        <p:spPr>
          <a:xfrm>
            <a:off x="0" y="1732756"/>
            <a:ext cx="4751387" cy="3375025"/>
          </a:xfrm>
          <a:prstGeom prst="rect">
            <a:avLst/>
          </a:prstGeom>
          <a:solidFill>
            <a:schemeClr val="bg1"/>
          </a:solidFill>
        </p:spPr>
        <p:txBody>
          <a:bodyPr/>
          <a:lstStyle/>
          <a:p>
            <a:r>
              <a:rPr lang="nb-NO" altLang="nb-NO" sz="2400" dirty="0">
                <a:latin typeface="Calibri" panose="020F0502020204030204" pitchFamily="34" charset="0"/>
              </a:rPr>
              <a:t>Innfør tiltakene</a:t>
            </a:r>
          </a:p>
          <a:p>
            <a:r>
              <a:rPr lang="nb-NO" altLang="nb-NO" sz="2400" dirty="0">
                <a:latin typeface="Calibri" panose="020F0502020204030204" pitchFamily="34" charset="0"/>
              </a:rPr>
              <a:t>Kommuniser tiltakene ned i organisasjonen</a:t>
            </a:r>
          </a:p>
          <a:p>
            <a:r>
              <a:rPr lang="nb-NO" altLang="nb-NO" sz="2400" dirty="0">
                <a:latin typeface="Calibri" panose="020F0502020204030204" pitchFamily="34" charset="0"/>
              </a:rPr>
              <a:t>Fordel ansvar</a:t>
            </a:r>
          </a:p>
        </p:txBody>
      </p:sp>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387" y="1773238"/>
            <a:ext cx="4392613" cy="3294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5761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863194" y="419839"/>
            <a:ext cx="7974419" cy="717845"/>
          </a:xfrm>
          <a:prstGeom prst="rect">
            <a:avLst/>
          </a:prstGeom>
        </p:spPr>
        <p:txBody>
          <a:bodyPr/>
          <a:lstStyle/>
          <a:p>
            <a:r>
              <a:rPr lang="nb-NO" altLang="nb-NO" sz="3600" i="0" dirty="0"/>
              <a:t>Trinn 5 – Overvåk og evaluer tiltakene</a:t>
            </a:r>
            <a:r>
              <a:rPr lang="nb-NO" altLang="nb-NO" i="0" dirty="0"/>
              <a:t> </a:t>
            </a:r>
          </a:p>
        </p:txBody>
      </p:sp>
      <p:sp>
        <p:nvSpPr>
          <p:cNvPr id="21507" name="Rectangle 3"/>
          <p:cNvSpPr>
            <a:spLocks noGrp="1" noChangeArrowheads="1"/>
          </p:cNvSpPr>
          <p:nvPr>
            <p:ph type="body" idx="4294967295"/>
          </p:nvPr>
        </p:nvSpPr>
        <p:spPr>
          <a:xfrm>
            <a:off x="0" y="1557338"/>
            <a:ext cx="4678363" cy="4614862"/>
          </a:xfrm>
          <a:prstGeom prst="rect">
            <a:avLst/>
          </a:prstGeom>
          <a:solidFill>
            <a:schemeClr val="bg1"/>
          </a:solidFill>
        </p:spPr>
        <p:txBody>
          <a:bodyPr/>
          <a:lstStyle/>
          <a:p>
            <a:r>
              <a:rPr lang="nb-NO" altLang="nb-NO" sz="2800" dirty="0">
                <a:latin typeface="Calibri" panose="020F0502020204030204" pitchFamily="34" charset="0"/>
              </a:rPr>
              <a:t>Håndhev at tiltakene gjennomføres og etterleves på alle nivå</a:t>
            </a:r>
          </a:p>
          <a:p>
            <a:r>
              <a:rPr lang="nb-NO" altLang="nb-NO" sz="2800" dirty="0">
                <a:latin typeface="Calibri" panose="020F0502020204030204" pitchFamily="34" charset="0"/>
              </a:rPr>
              <a:t>Vær oppmerksom på at endringer kan inntreffe og at justeringer må foretas</a:t>
            </a:r>
          </a:p>
          <a:p>
            <a:r>
              <a:rPr lang="nb-NO" altLang="nb-NO" sz="2800" dirty="0">
                <a:latin typeface="Calibri" panose="020F0502020204030204" pitchFamily="34" charset="0"/>
              </a:rPr>
              <a:t>Gjennomfør eventuelle korrigerende tiltak</a:t>
            </a:r>
          </a:p>
          <a:p>
            <a:endParaRPr lang="nb-NO" altLang="nb-NO" sz="2800" dirty="0">
              <a:latin typeface="Calibri" panose="020F0502020204030204" pitchFamily="34" charset="0"/>
            </a:endParaRPr>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2246" y="1588349"/>
            <a:ext cx="4127205" cy="5102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8311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tel 1"/>
          <p:cNvSpPr>
            <a:spLocks noGrp="1"/>
          </p:cNvSpPr>
          <p:nvPr>
            <p:ph type="title" idx="4294967295"/>
          </p:nvPr>
        </p:nvSpPr>
        <p:spPr>
          <a:xfrm>
            <a:off x="950711" y="266282"/>
            <a:ext cx="7772400" cy="807606"/>
          </a:xfrm>
          <a:prstGeom prst="rect">
            <a:avLst/>
          </a:prstGeom>
        </p:spPr>
        <p:txBody>
          <a:bodyPr/>
          <a:lstStyle/>
          <a:p>
            <a:r>
              <a:rPr lang="nb-NO" altLang="nb-NO" sz="3600" i="0" dirty="0"/>
              <a:t>Operasjonalisering av risikovurdering</a:t>
            </a:r>
          </a:p>
        </p:txBody>
      </p:sp>
      <p:sp>
        <p:nvSpPr>
          <p:cNvPr id="3" name="Plassholder for innhold 2"/>
          <p:cNvSpPr>
            <a:spLocks noGrp="1"/>
          </p:cNvSpPr>
          <p:nvPr>
            <p:ph idx="4294967295"/>
          </p:nvPr>
        </p:nvSpPr>
        <p:spPr>
          <a:xfrm>
            <a:off x="404036" y="1098665"/>
            <a:ext cx="8442252" cy="2303754"/>
          </a:xfrm>
          <a:prstGeom prst="rect">
            <a:avLst/>
          </a:prstGeom>
        </p:spPr>
        <p:txBody>
          <a:bodyPr/>
          <a:lstStyle/>
          <a:p>
            <a:pPr marL="0" indent="0">
              <a:buFontTx/>
              <a:buNone/>
              <a:defRPr/>
            </a:pPr>
            <a:r>
              <a:rPr lang="nb-NO" sz="2400" dirty="0">
                <a:latin typeface="Calibri" panose="020F0502020204030204" pitchFamily="34" charset="0"/>
              </a:rPr>
              <a:t>Alle risikovurderinger skal omsettes eller operasjonaliseres til faktisk risikohåndtering</a:t>
            </a:r>
          </a:p>
          <a:p>
            <a:pPr>
              <a:defRPr/>
            </a:pPr>
            <a:r>
              <a:rPr lang="nb-NO" sz="2400" dirty="0">
                <a:latin typeface="Calibri" panose="020F0502020204030204" pitchFamily="34" charset="0"/>
              </a:rPr>
              <a:t>Orientere personell om risikovurderingen</a:t>
            </a:r>
          </a:p>
          <a:p>
            <a:pPr>
              <a:defRPr/>
            </a:pPr>
            <a:r>
              <a:rPr lang="nb-NO" sz="2400" dirty="0">
                <a:latin typeface="Calibri" panose="020F0502020204030204" pitchFamily="34" charset="0"/>
              </a:rPr>
              <a:t>Tiltak innarbeides i en evt øvingsordre</a:t>
            </a:r>
          </a:p>
          <a:p>
            <a:pPr>
              <a:defRPr/>
            </a:pPr>
            <a:r>
              <a:rPr lang="nb-NO" sz="2400" dirty="0">
                <a:latin typeface="Calibri" panose="020F0502020204030204" pitchFamily="34" charset="0"/>
              </a:rPr>
              <a:t>Det beste er en kombinasjon</a:t>
            </a:r>
          </a:p>
        </p:txBody>
      </p:sp>
      <p:pic>
        <p:nvPicPr>
          <p:cNvPr id="3074" name="Picture 2" descr="\\DOMFS0008\Brukere$\cgammeltorp\Skrivebord\HAUGE\Hauge\Ordrem¢t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8401" y="3373016"/>
            <a:ext cx="6037041" cy="3484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2769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idx="4294967295"/>
          </p:nvPr>
        </p:nvSpPr>
        <p:spPr>
          <a:xfrm>
            <a:off x="0" y="115888"/>
            <a:ext cx="7772400" cy="1143000"/>
          </a:xfrm>
          <a:prstGeom prst="rect">
            <a:avLst/>
          </a:prstGeom>
        </p:spPr>
        <p:txBody>
          <a:bodyPr/>
          <a:lstStyle/>
          <a:p>
            <a:r>
              <a:rPr lang="nb-NO" altLang="nb-NO"/>
              <a:t>Skjema</a:t>
            </a:r>
          </a:p>
        </p:txBody>
      </p:sp>
      <p:pic>
        <p:nvPicPr>
          <p:cNvPr id="24579" name="Picture 5"/>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3500" y="1341438"/>
            <a:ext cx="9080500" cy="4830762"/>
          </a:xfrm>
          <a:prstGeom prst="rect">
            <a:avLst/>
          </a:prstGeom>
          <a:noFill/>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9525" cap="flat" cmpd="sng" algn="ctr">
                <a:solidFill>
                  <a:srgbClr val="000000"/>
                </a:solidFill>
                <a:prstDash val="solid"/>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34184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kt 1"/>
          <p:cNvGraphicFramePr>
            <a:graphicFrameLocks noChangeAspect="1"/>
          </p:cNvGraphicFramePr>
          <p:nvPr>
            <p:extLst>
              <p:ext uri="{D42A27DB-BD31-4B8C-83A1-F6EECF244321}">
                <p14:modId xmlns:p14="http://schemas.microsoft.com/office/powerpoint/2010/main" val="333573716"/>
              </p:ext>
            </p:extLst>
          </p:nvPr>
        </p:nvGraphicFramePr>
        <p:xfrm>
          <a:off x="188913" y="882650"/>
          <a:ext cx="8820150" cy="7259638"/>
        </p:xfrm>
        <a:graphic>
          <a:graphicData uri="http://schemas.openxmlformats.org/presentationml/2006/ole">
            <mc:AlternateContent xmlns:mc="http://schemas.openxmlformats.org/markup-compatibility/2006">
              <mc:Choice xmlns:v="urn:schemas-microsoft-com:vml" Requires="v">
                <p:oleObj spid="_x0000_s1043" name="Regneark" r:id="rId3" imgW="10077579" imgH="9429750" progId="Excel.Sheet.12">
                  <p:embed/>
                </p:oleObj>
              </mc:Choice>
              <mc:Fallback>
                <p:oleObj name="Regneark" r:id="rId3" imgW="10077579" imgH="9429750" progId="Excel.Sheet.12">
                  <p:embed/>
                  <p:pic>
                    <p:nvPicPr>
                      <p:cNvPr id="0" name=""/>
                      <p:cNvPicPr>
                        <a:picLocks noChangeAspect="1" noChangeArrowheads="1"/>
                      </p:cNvPicPr>
                      <p:nvPr/>
                    </p:nvPicPr>
                    <p:blipFill>
                      <a:blip r:embed="rId4"/>
                      <a:srcRect/>
                      <a:stretch>
                        <a:fillRect/>
                      </a:stretch>
                    </p:blipFill>
                    <p:spPr bwMode="auto">
                      <a:xfrm>
                        <a:off x="188913" y="882650"/>
                        <a:ext cx="8820150" cy="7259638"/>
                      </a:xfrm>
                      <a:prstGeom prst="rect">
                        <a:avLst/>
                      </a:prstGeom>
                      <a:noFill/>
                      <a:ln>
                        <a:noFill/>
                      </a:ln>
                    </p:spPr>
                  </p:pic>
                </p:oleObj>
              </mc:Fallback>
            </mc:AlternateContent>
          </a:graphicData>
        </a:graphic>
      </p:graphicFrame>
      <p:sp>
        <p:nvSpPr>
          <p:cNvPr id="2" name="TekstSylinder 1"/>
          <p:cNvSpPr txBox="1"/>
          <p:nvPr/>
        </p:nvSpPr>
        <p:spPr>
          <a:xfrm>
            <a:off x="2615609" y="159488"/>
            <a:ext cx="4269567" cy="523220"/>
          </a:xfrm>
          <a:prstGeom prst="rect">
            <a:avLst/>
          </a:prstGeom>
          <a:noFill/>
        </p:spPr>
        <p:txBody>
          <a:bodyPr vert="horz" wrap="none" rtlCol="0" anchor="t">
            <a:spAutoFit/>
          </a:bodyPr>
          <a:lstStyle/>
          <a:p>
            <a:r>
              <a:rPr lang="nb-NO" sz="2800" dirty="0">
                <a:solidFill>
                  <a:schemeClr val="tx1"/>
                </a:solidFill>
                <a:latin typeface="Calibri" panose="020F0502020204030204" pitchFamily="34" charset="0"/>
                <a:cs typeface="Cambria"/>
              </a:rPr>
              <a:t>Eksempel på risikovurdering</a:t>
            </a:r>
          </a:p>
        </p:txBody>
      </p:sp>
    </p:spTree>
    <p:extLst>
      <p:ext uri="{BB962C8B-B14F-4D97-AF65-F5344CB8AC3E}">
        <p14:creationId xmlns:p14="http://schemas.microsoft.com/office/powerpoint/2010/main" val="3984298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3204713" y="586596"/>
            <a:ext cx="2855343" cy="523220"/>
          </a:xfrm>
          <a:prstGeom prst="rect">
            <a:avLst/>
          </a:prstGeom>
          <a:noFill/>
        </p:spPr>
        <p:txBody>
          <a:bodyPr vert="horz" wrap="square" rtlCol="0" anchor="t">
            <a:spAutoFit/>
          </a:bodyPr>
          <a:lstStyle/>
          <a:p>
            <a:r>
              <a:rPr lang="nb-NO" sz="2800" dirty="0">
                <a:solidFill>
                  <a:schemeClr val="tx1"/>
                </a:solidFill>
                <a:latin typeface="Calibri" panose="020F0502020204030204" pitchFamily="34" charset="0"/>
                <a:cs typeface="Cambria"/>
              </a:rPr>
              <a:t>Oppsummering</a:t>
            </a:r>
          </a:p>
        </p:txBody>
      </p:sp>
      <p:sp>
        <p:nvSpPr>
          <p:cNvPr id="7" name="Rectangle 4"/>
          <p:cNvSpPr txBox="1">
            <a:spLocks noChangeArrowheads="1"/>
          </p:cNvSpPr>
          <p:nvPr/>
        </p:nvSpPr>
        <p:spPr>
          <a:xfrm>
            <a:off x="388189" y="1561381"/>
            <a:ext cx="8488392" cy="3526557"/>
          </a:xfrm>
          <a:prstGeom prst="rect">
            <a:avLst/>
          </a:prstGeom>
        </p:spPr>
        <p:txBody>
          <a:bodyPr lIns="50800" tIns="50800" bIns="50800"/>
          <a:lstStyle>
            <a:lvl1pPr marL="342900" indent="-3429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1pPr>
            <a:lvl2pPr marL="742950" indent="-28575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2pPr>
            <a:lvl3pPr marL="11430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4pPr>
            <a:lvl5pPr marL="2057400" indent="-228600" algn="l" defTabSz="457200" rtl="0" eaLnBrk="1" fontAlgn="base" hangingPunct="1">
              <a:spcBef>
                <a:spcPct val="20000"/>
              </a:spcBef>
              <a:spcAft>
                <a:spcPct val="0"/>
              </a:spcAft>
              <a:buFont typeface="Arial" charset="0"/>
              <a:buChar char="»"/>
              <a:defRPr sz="1600" kern="1200">
                <a:solidFill>
                  <a:schemeClr val="tx1"/>
                </a:solidFill>
                <a:latin typeface="Cambria"/>
                <a:ea typeface="ＭＳ Ｐゴシック" charset="0"/>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9688" indent="0" algn="ctr">
              <a:buNone/>
            </a:pPr>
            <a:r>
              <a:rPr lang="nb-NO" altLang="nb-NO" sz="2400" dirty="0">
                <a:latin typeface="Calibri" panose="020F0502020204030204" pitchFamily="34" charset="0"/>
              </a:rPr>
              <a:t>     Leksjonsmålene:</a:t>
            </a:r>
          </a:p>
          <a:p>
            <a:pPr marL="39688" indent="0" algn="ctr">
              <a:buNone/>
            </a:pPr>
            <a:endParaRPr lang="nb-NO" altLang="nb-NO" sz="2400" dirty="0">
              <a:latin typeface="Calibri" panose="020F0502020204030204" pitchFamily="34" charset="0"/>
            </a:endParaRPr>
          </a:p>
          <a:p>
            <a:pPr marL="382588"/>
            <a:r>
              <a:rPr lang="nb-NO" altLang="nb-NO" sz="2400" dirty="0">
                <a:latin typeface="Calibri" panose="020F0502020204030204" pitchFamily="34" charset="0"/>
              </a:rPr>
              <a:t>Dere skal kjenne til tidskritisk risikovurdering </a:t>
            </a:r>
          </a:p>
          <a:p>
            <a:pPr marL="382588"/>
            <a:r>
              <a:rPr lang="nb-NO" altLang="nb-NO" sz="2400" dirty="0">
                <a:latin typeface="Calibri" panose="020F0502020204030204" pitchFamily="34" charset="0"/>
              </a:rPr>
              <a:t>Dere skal selvstendig kunne gjennomføre risikovurdering for planlagt aktivitet iht 5-trinnsmodellen.</a:t>
            </a:r>
          </a:p>
          <a:p>
            <a:pPr marL="382588"/>
            <a:endParaRPr lang="nb-NO" altLang="nb-NO" dirty="0">
              <a:latin typeface="Calibri" panose="020F0502020204030204" pitchFamily="34" charset="0"/>
            </a:endParaRPr>
          </a:p>
        </p:txBody>
      </p:sp>
    </p:spTree>
    <p:extLst>
      <p:ext uri="{BB962C8B-B14F-4D97-AF65-F5344CB8AC3E}">
        <p14:creationId xmlns:p14="http://schemas.microsoft.com/office/powerpoint/2010/main" val="2321113529"/>
      </p:ext>
    </p:extLst>
  </p:cSld>
  <p:clrMapOvr>
    <a:masterClrMapping/>
  </p:clrMapOvr>
</p:sld>
</file>

<file path=ppt/theme/theme1.xml><?xml version="1.0" encoding="utf-8"?>
<a:theme xmlns:a="http://schemas.openxmlformats.org/drawingml/2006/main" name="2018-09-13 (U) HVSKS Utformingsmal 4-3">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6350">
          <a:solidFill>
            <a:schemeClr val="tx1">
              <a:lumMod val="25000"/>
              <a:lumOff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vert="horz" wrap="square" rtlCol="0" anchor="t">
        <a:spAutoFit/>
      </a:bodyPr>
      <a:lstStyle>
        <a:defPPr>
          <a:defRPr sz="1600" dirty="0" smtClean="0">
            <a:solidFill>
              <a:schemeClr val="tx1"/>
            </a:solidFill>
            <a:latin typeface="Cambria"/>
            <a:cs typeface="Cambria"/>
          </a:defRPr>
        </a:defPPr>
      </a:lstStyle>
    </a:txDef>
  </a:objectDefaults>
  <a:extraClrSchemeLst/>
</a:theme>
</file>

<file path=ppt/theme/theme2.xml><?xml version="1.0" encoding="utf-8"?>
<a:theme xmlns:a="http://schemas.openxmlformats.org/drawingml/2006/main" name="Forsvaret - mørk">
  <a:themeElements>
    <a:clrScheme name="Forsvarets farger">
      <a:dk1>
        <a:srgbClr val="191919"/>
      </a:dk1>
      <a:lt1>
        <a:srgbClr val="EFEFEF"/>
      </a:lt1>
      <a:dk2>
        <a:srgbClr val="191919"/>
      </a:dk2>
      <a:lt2>
        <a:srgbClr val="F0F0F0"/>
      </a:lt2>
      <a:accent1>
        <a:srgbClr val="735D31"/>
      </a:accent1>
      <a:accent2>
        <a:srgbClr val="6B8887"/>
      </a:accent2>
      <a:accent3>
        <a:srgbClr val="BFBC92"/>
      </a:accent3>
      <a:accent4>
        <a:srgbClr val="67869B"/>
      </a:accent4>
      <a:accent5>
        <a:srgbClr val="5F625B"/>
      </a:accent5>
      <a:accent6>
        <a:srgbClr val="C5A870"/>
      </a:accent6>
      <a:hlink>
        <a:srgbClr val="453E08"/>
      </a:hlink>
      <a:folHlink>
        <a:srgbClr val="4A4A4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90000"/>
            <a:lumOff val="10000"/>
          </a:schemeClr>
        </a:solidFill>
        <a:ln w="6350" cmpd="sng">
          <a:solidFill>
            <a:schemeClr val="bg2">
              <a:lumMod val="50000"/>
            </a:schemeClr>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enerelt" ma:contentTypeID="0x010100E04E9CB587854BDCB31D5A9387256C6300B89B47D33D60854CBA96365DBD06C7E6040004B48B2647F3244088D772950E9E551D" ma:contentTypeVersion="4" ma:contentTypeDescription="" ma:contentTypeScope="" ma:versionID="dfcb8d6d485304c87e57c06f6bb19f53">
  <xsd:schema xmlns:xsd="http://www.w3.org/2001/XMLSchema" xmlns:xs="http://www.w3.org/2001/XMLSchema" xmlns:p="http://schemas.microsoft.com/office/2006/metadata/properties" xmlns:ns2="25bffd5b-8c1c-4c32-b20d-2b9b7ae2e862" xmlns:ns3="8d2c14e5-cc4f-4d1d-a936-4bba697e6f76" targetNamespace="http://schemas.microsoft.com/office/2006/metadata/properties" ma:root="true" ma:fieldsID="aff06577dff34817d20b8de96f8aaf5f" ns2:_="" ns3:_="">
    <xsd:import namespace="25bffd5b-8c1c-4c32-b20d-2b9b7ae2e862"/>
    <xsd:import namespace="8d2c14e5-cc4f-4d1d-a936-4bba697e6f76"/>
    <xsd:element name="properties">
      <xsd:complexType>
        <xsd:sequence>
          <xsd:element name="documentManagement">
            <xsd:complexType>
              <xsd:all>
                <xsd:element ref="ns3:Status" minOccurs="0"/>
                <xsd:element ref="ns2:ForsvaretTeamsiteOrganizationNoteField" minOccurs="0"/>
                <xsd:element ref="ns2:ForsvaretTeamsiteSecurityLevelNoteField" minOccurs="0"/>
                <xsd:element ref="ns3:k6768595b979414ca4da226c88ecb916" minOccurs="0"/>
                <xsd:element ref="ns3:TaxCatchAll" minOccurs="0"/>
                <xsd:element ref="ns3:TaxCatchAllLabel" minOccurs="0"/>
                <xsd:element ref="ns3:obdd05e3159b4af2a124eed09d3f9d00" minOccurs="0"/>
                <xsd:element ref="ns3:kf87db6c0308467ebef4b0b65dd32d81" minOccurs="0"/>
                <xsd:element ref="ns3:TaxKeyword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bffd5b-8c1c-4c32-b20d-2b9b7ae2e862" elementFormDefault="qualified">
    <xsd:import namespace="http://schemas.microsoft.com/office/2006/documentManagement/types"/>
    <xsd:import namespace="http://schemas.microsoft.com/office/infopath/2007/PartnerControls"/>
    <xsd:element name="ForsvaretTeamsiteOrganizationNoteField" ma:index="9" nillable="true" ma:taxonomy="true" ma:internalName="ForsvaretTeamsiteOrganizationNoteField" ma:taxonomyFieldName="ForsvaretTeamsiteOrganization" ma:displayName="Organisasjon" ma:readOnly="false" ma:fieldId="{ce581202-aef1-40d5-93f6-1bfc97bfdfec}" ma:taxonomyMulti="true" ma:sspId="9bc1ae65-7bad-4a1a-867d-1417b907e5da" ma:termSetId="8ef42b10-e278-477c-a425-1308312cba57" ma:anchorId="00000000-0000-0000-0000-000000000000" ma:open="false" ma:isKeyword="false">
      <xsd:complexType>
        <xsd:sequence>
          <xsd:element ref="pc:Terms" minOccurs="0" maxOccurs="1"/>
        </xsd:sequence>
      </xsd:complexType>
    </xsd:element>
    <xsd:element name="ForsvaretTeamsiteSecurityLevelNoteField" ma:index="11" ma:taxonomy="true" ma:internalName="ForsvaretTeamsiteSecurityLevelNoteField" ma:taxonomyFieldName="ForsvaretTeamsiteSecurityLevel" ma:displayName="Graderingsnivå" ma:fieldId="{9236b146-51f2-4d7d-9179-f23cb0260ed6}" ma:sspId="9bc1ae65-7bad-4a1a-867d-1417b907e5da" ma:termSetId="ca32687f-15c1-4b8a-bc76-5721c7b52a1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2c14e5-cc4f-4d1d-a936-4bba697e6f76" elementFormDefault="qualified">
    <xsd:import namespace="http://schemas.microsoft.com/office/2006/documentManagement/types"/>
    <xsd:import namespace="http://schemas.microsoft.com/office/infopath/2007/PartnerControls"/>
    <xsd:element name="Status" ma:index="5" nillable="true" ma:displayName="Status" ma:default="Under arbeid" ma:format="Dropdown" ma:internalName="Status0">
      <xsd:simpleType>
        <xsd:union memberTypes="dms:Text">
          <xsd:simpleType>
            <xsd:restriction base="dms:Choice">
              <xsd:enumeration value="Påbegynt"/>
              <xsd:enumeration value="Under arbeid"/>
              <xsd:enumeration value="Fullført"/>
              <xsd:enumeration value="Til godkjenning"/>
              <xsd:enumeration value="Godkjent"/>
              <xsd:enumeration value="Utdatert"/>
              <xsd:enumeration value="Til arkivering"/>
            </xsd:restriction>
          </xsd:simpleType>
        </xsd:union>
      </xsd:simpleType>
    </xsd:element>
    <xsd:element name="k6768595b979414ca4da226c88ecb916" ma:index="13" nillable="true" ma:taxonomy="true" ma:internalName="k6768595b979414ca4da226c88ecb916" ma:taxonomyFieldName="Avdeling" ma:displayName="Avdeling" ma:default="" ma:fieldId="{46768595-b979-414c-a4da-226c88ecb916}" ma:sspId="9bc1ae65-7bad-4a1a-867d-1417b907e5da" ma:termSetId="08ff7d34-c83d-4fa9-8f8d-0f43a18b1008" ma:anchorId="00000000-0000-0000-0000-000000000000" ma:open="true" ma:isKeyword="false">
      <xsd:complexType>
        <xsd:sequence>
          <xsd:element ref="pc:Terms" minOccurs="0" maxOccurs="1"/>
        </xsd:sequence>
      </xsd:complexType>
    </xsd:element>
    <xsd:element name="TaxCatchAll" ma:index="14" nillable="true" ma:displayName="Global taksonomikolonne" ma:description="" ma:hidden="true" ma:list="{a1bdf0a3-9a63-4184-b3fc-1e894025aea3}" ma:internalName="TaxCatchAll" ma:showField="CatchAllData" ma:web="8d2c14e5-cc4f-4d1d-a936-4bba697e6f76">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a1bdf0a3-9a63-4184-b3fc-1e894025aea3}" ma:internalName="TaxCatchAllLabel" ma:readOnly="true" ma:showField="CatchAllDataLabel" ma:web="8d2c14e5-cc4f-4d1d-a936-4bba697e6f76">
      <xsd:complexType>
        <xsd:complexContent>
          <xsd:extension base="dms:MultiChoiceLookup">
            <xsd:sequence>
              <xsd:element name="Value" type="dms:Lookup" maxOccurs="unbounded" minOccurs="0" nillable="true"/>
            </xsd:sequence>
          </xsd:extension>
        </xsd:complexContent>
      </xsd:complexType>
    </xsd:element>
    <xsd:element name="obdd05e3159b4af2a124eed09d3f9d00" ma:index="17" nillable="true" ma:taxonomy="true" ma:internalName="obdd05e3159b4af2a124eed09d3f9d00" ma:taxonomyFieldName="Fagfelt" ma:displayName="Fagfelt" ma:default="" ma:fieldId="{8bdd05e3-159b-4af2-a124-eed09d3f9d00}" ma:taxonomyMulti="true" ma:sspId="9bc1ae65-7bad-4a1a-867d-1417b907e5da" ma:termSetId="c0e8a06e-6798-407e-8433-f028aea76137" ma:anchorId="00000000-0000-0000-0000-000000000000" ma:open="true" ma:isKeyword="false">
      <xsd:complexType>
        <xsd:sequence>
          <xsd:element ref="pc:Terms" minOccurs="0" maxOccurs="1"/>
        </xsd:sequence>
      </xsd:complexType>
    </xsd:element>
    <xsd:element name="kf87db6c0308467ebef4b0b65dd32d81" ma:index="19" nillable="true" ma:taxonomy="true" ma:internalName="kf87db6c0308467ebef4b0b65dd32d81" ma:taxonomyFieldName="Type_x0020_dokument" ma:displayName="Type dokument" ma:default="" ma:fieldId="{4f87db6c-0308-467e-bef4-b0b65dd32d81}" ma:sspId="9bc1ae65-7bad-4a1a-867d-1417b907e5da" ma:termSetId="5e119d36-7a05-41a6-a734-18632c43a747" ma:anchorId="00000000-0000-0000-0000-000000000000" ma:open="tru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Fritekstnøkkelord" ma:fieldId="{23f27201-bee3-471e-b2e7-b64fd8b7ca38}" ma:taxonomyMulti="true" ma:sspId="9bc1ae65-7bad-4a1a-867d-1417b907e5da"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0" ma:displayName="Innholdstype"/>
        <xsd:element ref="dc:title" minOccurs="0" maxOccurs="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d2c14e5-cc4f-4d1d-a936-4bba697e6f76">
      <Value>22</Value>
      <Value>21</Value>
      <Value>86</Value>
      <Value>85</Value>
      <Value>12</Value>
      <Value>25</Value>
      <Value>1</Value>
      <Value>23</Value>
    </TaxCatchAll>
    <ForsvaretTeamsiteSecurityLevelNoteField xmlns="25bffd5b-8c1c-4c32-b20d-2b9b7ae2e862">
      <Terms xmlns="http://schemas.microsoft.com/office/infopath/2007/PartnerControls">
        <TermInfo xmlns="http://schemas.microsoft.com/office/infopath/2007/PartnerControls">
          <TermName xmlns="http://schemas.microsoft.com/office/infopath/2007/PartnerControls">UGRADERT</TermName>
          <TermId xmlns="http://schemas.microsoft.com/office/infopath/2007/PartnerControls">d00673f2-4025-410d-80f3-e4b359da56af</TermId>
        </TermInfo>
      </Terms>
    </ForsvaretTeamsiteSecurityLevelNoteField>
    <ForsvaretTeamsiteOrganizationNoteField xmlns="25bffd5b-8c1c-4c32-b20d-2b9b7ae2e862">
      <Terms xmlns="http://schemas.microsoft.com/office/infopath/2007/PartnerControls">
        <TermInfo xmlns="http://schemas.microsoft.com/office/infopath/2007/PartnerControls">
          <TermName xmlns="http://schemas.microsoft.com/office/infopath/2007/PartnerControls">Heimevernet</TermName>
          <TermId xmlns="http://schemas.microsoft.com/office/infopath/2007/PartnerControls">dea4b6f9-3a60-47ea-a019-3b4d69d2c1a4</TermId>
        </TermInfo>
      </Terms>
    </ForsvaretTeamsiteOrganizationNoteField>
    <obdd05e3159b4af2a124eed09d3f9d00 xmlns="8d2c14e5-cc4f-4d1d-a936-4bba697e6f76">
      <Terms xmlns="http://schemas.microsoft.com/office/infopath/2007/PartnerControls">
        <TermInfo xmlns="http://schemas.microsoft.com/office/infopath/2007/PartnerControls">
          <TermName xmlns="http://schemas.microsoft.com/office/infopath/2007/PartnerControls">Generelt</TermName>
          <TermId xmlns="http://schemas.microsoft.com/office/infopath/2007/PartnerControls">230f8774-a5fb-483b-89f9-2ac2514995b0</TermId>
        </TermInfo>
      </Terms>
    </obdd05e3159b4af2a124eed09d3f9d00>
    <kf87db6c0308467ebef4b0b65dd32d81 xmlns="8d2c14e5-cc4f-4d1d-a936-4bba697e6f76">
      <Terms xmlns="http://schemas.microsoft.com/office/infopath/2007/PartnerControls">
        <TermInfo xmlns="http://schemas.microsoft.com/office/infopath/2007/PartnerControls">
          <TermName xmlns="http://schemas.microsoft.com/office/infopath/2007/PartnerControls">Maler</TermName>
          <TermId xmlns="http://schemas.microsoft.com/office/infopath/2007/PartnerControls">5ac041b6-70c6-4869-8fb6-8de3057aefff</TermId>
        </TermInfo>
      </Terms>
    </kf87db6c0308467ebef4b0b65dd32d81>
    <k6768595b979414ca4da226c88ecb916 xmlns="8d2c14e5-cc4f-4d1d-a936-4bba697e6f76">
      <Terms xmlns="http://schemas.microsoft.com/office/infopath/2007/PartnerControls"/>
    </k6768595b979414ca4da226c88ecb916>
    <Status xmlns="8d2c14e5-cc4f-4d1d-a936-4bba697e6f76">Fullført</Status>
    <TaxKeywordTaxHTField xmlns="8d2c14e5-cc4f-4d1d-a936-4bba697e6f76">
      <Terms xmlns="http://schemas.microsoft.com/office/infopath/2007/PartnerControls"/>
    </TaxKeywordTaxHTFiel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61B0E3-2749-4F0A-8500-9D6BADDD1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bffd5b-8c1c-4c32-b20d-2b9b7ae2e862"/>
    <ds:schemaRef ds:uri="8d2c14e5-cc4f-4d1d-a936-4bba697e6f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902AFA-8C10-4535-AEB8-CCECF1CB8153}">
  <ds:schemaRefs>
    <ds:schemaRef ds:uri="http://schemas.microsoft.com/office/2006/metadata/properties"/>
    <ds:schemaRef ds:uri="25bffd5b-8c1c-4c32-b20d-2b9b7ae2e862"/>
    <ds:schemaRef ds:uri="http://purl.org/dc/terms/"/>
    <ds:schemaRef ds:uri="http://www.w3.org/XML/1998/namespace"/>
    <ds:schemaRef ds:uri="http://schemas.microsoft.com/office/2006/documentManagement/types"/>
    <ds:schemaRef ds:uri="http://purl.org/dc/dcmitype/"/>
    <ds:schemaRef ds:uri="http://purl.org/dc/elements/1.1/"/>
    <ds:schemaRef ds:uri="http://schemas.microsoft.com/office/infopath/2007/PartnerControls"/>
    <ds:schemaRef ds:uri="http://schemas.openxmlformats.org/package/2006/metadata/core-properties"/>
    <ds:schemaRef ds:uri="8d2c14e5-cc4f-4d1d-a936-4bba697e6f76"/>
  </ds:schemaRefs>
</ds:datastoreItem>
</file>

<file path=customXml/itemProps3.xml><?xml version="1.0" encoding="utf-8"?>
<ds:datastoreItem xmlns:ds="http://schemas.openxmlformats.org/officeDocument/2006/customXml" ds:itemID="{0D73F32E-A45E-4EEA-AE97-E00C10F463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2018-09-13 (U) HVSKS Utformingsmal 4-3</Template>
  <TotalTime>4301</TotalTime>
  <Words>917</Words>
  <Application>Microsoft Office PowerPoint</Application>
  <PresentationFormat>Skjermfremvisning (4:3)</PresentationFormat>
  <Paragraphs>142</Paragraphs>
  <Slides>23</Slides>
  <Notes>18</Notes>
  <HiddenSlides>0</HiddenSlides>
  <MMClips>0</MMClips>
  <ScaleCrop>false</ScaleCrop>
  <HeadingPairs>
    <vt:vector size="8" baseType="variant">
      <vt:variant>
        <vt:lpstr>Brukte skrifter</vt:lpstr>
      </vt:variant>
      <vt:variant>
        <vt:i4>5</vt:i4>
      </vt:variant>
      <vt:variant>
        <vt:lpstr>Tema</vt:lpstr>
      </vt:variant>
      <vt:variant>
        <vt:i4>2</vt:i4>
      </vt:variant>
      <vt:variant>
        <vt:lpstr>Innebygde OLE-servere</vt:lpstr>
      </vt:variant>
      <vt:variant>
        <vt:i4>1</vt:i4>
      </vt:variant>
      <vt:variant>
        <vt:lpstr>Lysbildetitler</vt:lpstr>
      </vt:variant>
      <vt:variant>
        <vt:i4>23</vt:i4>
      </vt:variant>
    </vt:vector>
  </HeadingPairs>
  <TitlesOfParts>
    <vt:vector size="31" baseType="lpstr">
      <vt:lpstr>Arial</vt:lpstr>
      <vt:lpstr>Calibri</vt:lpstr>
      <vt:lpstr>Cambria</vt:lpstr>
      <vt:lpstr>Times New Roman</vt:lpstr>
      <vt:lpstr>Wingdings</vt:lpstr>
      <vt:lpstr>2018-09-13 (U) HVSKS Utformingsmal 4-3</vt:lpstr>
      <vt:lpstr>Forsvaret - mørk</vt:lpstr>
      <vt:lpstr>Regneark</vt:lpstr>
      <vt:lpstr>Heimevernet</vt:lpstr>
      <vt:lpstr>Leksjonsmål</vt:lpstr>
      <vt:lpstr>PowerPoint-presentasjon</vt:lpstr>
      <vt:lpstr>Leksjons innhold</vt:lpstr>
      <vt:lpstr>Kontroll av standpunkt!</vt:lpstr>
      <vt:lpstr>UD 2-1:</vt:lpstr>
      <vt:lpstr>UD 2-1 Forsvarets sikkerhetsbestemmelser for landmilitær virksomhet  </vt:lpstr>
      <vt:lpstr>Prinsipper for god risikohåndtering;</vt:lpstr>
      <vt:lpstr>PowerPoint-presentasjon</vt:lpstr>
      <vt:lpstr>Tidskritisk risikovurdering</vt:lpstr>
      <vt:lpstr>5-trinnsprosess skjematisk</vt:lpstr>
      <vt:lpstr>Trinn 1 – Identifisere farer</vt:lpstr>
      <vt:lpstr>Trinn 2 – Vurdere farene</vt:lpstr>
      <vt:lpstr>Trinn 2 – Vurdere farene</vt:lpstr>
      <vt:lpstr>Trinn 2 – Vurdere farene</vt:lpstr>
      <vt:lpstr>Trinn 2 – Vurdere farene</vt:lpstr>
      <vt:lpstr>Trinn 3 – Utvikle tiltak  og foreta beslutning</vt:lpstr>
      <vt:lpstr>Trinn 4 – Iverksett tiltakene</vt:lpstr>
      <vt:lpstr>Trinn 5 – Overvåk og evaluer tiltakene </vt:lpstr>
      <vt:lpstr>Operasjonalisering av risikovurdering</vt:lpstr>
      <vt:lpstr>Skjema</vt:lpstr>
      <vt:lpstr>PowerPoint-presentasjon</vt:lpstr>
      <vt:lpstr>PowerPoint-presentasjon</vt:lpstr>
    </vt:vector>
  </TitlesOfParts>
  <Company>Forsvaret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Heimevernet</dc:title>
  <dc:creator>Gammeltorp, Cato</dc:creator>
  <cp:lastModifiedBy>Gammeltorp, Cato</cp:lastModifiedBy>
  <cp:revision>19</cp:revision>
  <dcterms:created xsi:type="dcterms:W3CDTF">2018-09-13T13:30:16Z</dcterms:created>
  <dcterms:modified xsi:type="dcterms:W3CDTF">2024-09-24T07:17:49Z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ranetMMSikkerhet">
    <vt:lpwstr>1;#Ugradert|d00673f2-4025-410d-80f3-e4b359da56af</vt:lpwstr>
  </property>
  <property fmtid="{D5CDD505-2E9C-101B-9397-08002B2CF9AE}" pid="3" name="ContentTypeId">
    <vt:lpwstr>0x010100E04E9CB587854BDCB31D5A9387256C6300B89B47D33D60854CBA96365DBD06C7E6040004B48B2647F3244088D772950E9E551D</vt:lpwstr>
  </property>
  <property fmtid="{D5CDD505-2E9C-101B-9397-08002B2CF9AE}" pid="4" name="ForsvaretTeamsiteSecurityLevel">
    <vt:lpwstr>12;#UGRADERT|d00673f2-4025-410d-80f3-e4b359da56af</vt:lpwstr>
  </property>
  <property fmtid="{D5CDD505-2E9C-101B-9397-08002B2CF9AE}" pid="5" name="TaxKeyword">
    <vt:lpwstr/>
  </property>
  <property fmtid="{D5CDD505-2E9C-101B-9397-08002B2CF9AE}" pid="6" name="ForsvaretTeamsiteOrganization">
    <vt:lpwstr>1;#Heimevernet|dea4b6f9-3a60-47ea-a019-3b4d69d2c1a4</vt:lpwstr>
  </property>
  <property fmtid="{D5CDD505-2E9C-101B-9397-08002B2CF9AE}" pid="7" name="ForsvaretTeamsiteSubject">
    <vt:lpwstr>25;#Visuell profil|9fc8dc30-c47d-47ba-b008-2eeff2d8d26d</vt:lpwstr>
  </property>
  <property fmtid="{D5CDD505-2E9C-101B-9397-08002B2CF9AE}" pid="8" name="TaxKeywordTaxHTField">
    <vt:lpwstr/>
  </property>
  <property fmtid="{D5CDD505-2E9C-101B-9397-08002B2CF9AE}" pid="9" name="ForsvaretTeamsiteSubjectNoteField">
    <vt:lpwstr>Visuell profil|9fc8dc30-c47d-47ba-b008-2eeff2d8d26d</vt:lpwstr>
  </property>
  <property fmtid="{D5CDD505-2E9C-101B-9397-08002B2CF9AE}" pid="10" name="ForsvaretTeamsiteOrganizationNoteField">
    <vt:lpwstr>Heimevernet|dea4b6f9-3a60-47ea-a019-3b4d69d2c1a4</vt:lpwstr>
  </property>
  <property fmtid="{D5CDD505-2E9C-101B-9397-08002B2CF9AE}" pid="11" name="Utsteder">
    <vt:lpwstr>21;#SJEF HV|e33f3c24-86bc-4996-8791-ac5530f86544</vt:lpwstr>
  </property>
  <property fmtid="{D5CDD505-2E9C-101B-9397-08002B2CF9AE}" pid="12" name="Type_x0020_dokument">
    <vt:lpwstr>44;#Maler|4924ced8-fabe-4965-883c-3ad5cb902f25</vt:lpwstr>
  </property>
  <property fmtid="{D5CDD505-2E9C-101B-9397-08002B2CF9AE}" pid="13" name="Avdeling">
    <vt:lpwstr/>
  </property>
  <property fmtid="{D5CDD505-2E9C-101B-9397-08002B2CF9AE}" pid="14" name="Fagfelt">
    <vt:lpwstr>86;#Generelt|230f8774-a5fb-483b-89f9-2ac2514995b0</vt:lpwstr>
  </property>
  <property fmtid="{D5CDD505-2E9C-101B-9397-08002B2CF9AE}" pid="15" name="Type dokument">
    <vt:lpwstr>85;#Maler|5ac041b6-70c6-4869-8fb6-8de3057aefff</vt:lpwstr>
  </property>
  <property fmtid="{D5CDD505-2E9C-101B-9397-08002B2CF9AE}" pid="16" name="Dato">
    <vt:filetime>2018-02-12T09:42:50Z</vt:filetime>
  </property>
  <property fmtid="{D5CDD505-2E9C-101B-9397-08002B2CF9AE}" pid="17" name="n5afdc0a02f945ecb6fdc515168c7b2a">
    <vt:lpwstr/>
  </property>
  <property fmtid="{D5CDD505-2E9C-101B-9397-08002B2CF9AE}" pid="18" name="ac2c3138395f48698184c581f61cf1f3">
    <vt:lpwstr/>
  </property>
  <property fmtid="{D5CDD505-2E9C-101B-9397-08002B2CF9AE}" pid="19" name="Type_x0020_rapport">
    <vt:lpwstr/>
  </property>
  <property fmtid="{D5CDD505-2E9C-101B-9397-08002B2CF9AE}" pid="20" name="M_x00f8_tedel">
    <vt:lpwstr/>
  </property>
  <property fmtid="{D5CDD505-2E9C-101B-9397-08002B2CF9AE}" pid="21" name="Type_x0020_m_x00f8_te">
    <vt:lpwstr/>
  </property>
  <property fmtid="{D5CDD505-2E9C-101B-9397-08002B2CF9AE}" pid="22" name="hc37d78d4ad9412d8c286384764d0d66">
    <vt:lpwstr/>
  </property>
  <property fmtid="{D5CDD505-2E9C-101B-9397-08002B2CF9AE}" pid="23" name="Møtedel">
    <vt:lpwstr/>
  </property>
  <property fmtid="{D5CDD505-2E9C-101B-9397-08002B2CF9AE}" pid="24" name="obdd05e3159b4af2a124eed09d3f9d00">
    <vt:lpwstr>Generelt|d30064b7-d124-499b-8a89-e62d096ad576</vt:lpwstr>
  </property>
  <property fmtid="{D5CDD505-2E9C-101B-9397-08002B2CF9AE}" pid="25" name="a4dbc715fe86476bbd7a0e2b6607bfa8">
    <vt:lpwstr>SJEF HV|e33f3c24-86bc-4996-8791-ac5530f86544</vt:lpwstr>
  </property>
  <property fmtid="{D5CDD505-2E9C-101B-9397-08002B2CF9AE}" pid="26" name="a7dc2f3056964d4487cb0af49e766117">
    <vt:lpwstr>OPLAN - Operation Plan|394b595e-31c2-4b86-8345-22ba1d7a6f96</vt:lpwstr>
  </property>
  <property fmtid="{D5CDD505-2E9C-101B-9397-08002B2CF9AE}" pid="27" name="e36c3bbe3af0421d99d2f7c92b6f5c8b">
    <vt:lpwstr/>
  </property>
  <property fmtid="{D5CDD505-2E9C-101B-9397-08002B2CF9AE}" pid="28" name="kf87db6c0308467ebef4b0b65dd32d81">
    <vt:lpwstr>|ef6d5696-efa8-4188-b21f-2aee7aedc855</vt:lpwstr>
  </property>
  <property fmtid="{D5CDD505-2E9C-101B-9397-08002B2CF9AE}" pid="29" name="k02e3560dd8842f994c3378c3efe4d4d">
    <vt:lpwstr>Alle HV-distrikt|ad902a06-63ea-43b4-8c74-317dc1493a83</vt:lpwstr>
  </property>
  <property fmtid="{D5CDD505-2E9C-101B-9397-08002B2CF9AE}" pid="30" name="k6768595b979414ca4da226c88ecb916">
    <vt:lpwstr/>
  </property>
  <property fmtid="{D5CDD505-2E9C-101B-9397-08002B2CF9AE}" pid="31" name="lf3c21e5796c4eefb7c164e60f01b1b5">
    <vt:lpwstr/>
  </property>
  <property fmtid="{D5CDD505-2E9C-101B-9397-08002B2CF9AE}" pid="32" name="Type_x0020_ordre">
    <vt:lpwstr>22;#OPLAN - Operation Plan|394b595e-31c2-4b86-8345-22ba1d7a6f96</vt:lpwstr>
  </property>
  <property fmtid="{D5CDD505-2E9C-101B-9397-08002B2CF9AE}" pid="33" name="Organisasjon_x0020_HV">
    <vt:lpwstr/>
  </property>
  <property fmtid="{D5CDD505-2E9C-101B-9397-08002B2CF9AE}" pid="34" name="Planverk">
    <vt:lpwstr/>
  </property>
  <property fmtid="{D5CDD505-2E9C-101B-9397-08002B2CF9AE}" pid="35" name="Ordremottaker">
    <vt:lpwstr>23;#Alle HV-distrikt|ad902a06-63ea-43b4-8c74-317dc1493a83</vt:lpwstr>
  </property>
  <property fmtid="{D5CDD505-2E9C-101B-9397-08002B2CF9AE}" pid="36" name="Type_x0020_Brief">
    <vt:lpwstr/>
  </property>
  <property fmtid="{D5CDD505-2E9C-101B-9397-08002B2CF9AE}" pid="37" name="M_x00f8_te">
    <vt:lpwstr/>
  </property>
  <property fmtid="{D5CDD505-2E9C-101B-9397-08002B2CF9AE}" pid="38" name="Rapport">
    <vt:lpwstr/>
  </property>
  <property fmtid="{D5CDD505-2E9C-101B-9397-08002B2CF9AE}" pid="39" name="Type Brief">
    <vt:lpwstr/>
  </property>
  <property fmtid="{D5CDD505-2E9C-101B-9397-08002B2CF9AE}" pid="40" name="Type ordre">
    <vt:lpwstr>22</vt:lpwstr>
  </property>
  <property fmtid="{D5CDD505-2E9C-101B-9397-08002B2CF9AE}" pid="41" name="k38d53096927404fa2157361e836b7c9">
    <vt:lpwstr/>
  </property>
  <property fmtid="{D5CDD505-2E9C-101B-9397-08002B2CF9AE}" pid="42" name="g8b33937d4924462ae0d3c6d5157e131">
    <vt:lpwstr/>
  </property>
  <property fmtid="{D5CDD505-2E9C-101B-9397-08002B2CF9AE}" pid="43" name="hbfef39a4c3a49778b14fec56ce980c2">
    <vt:lpwstr/>
  </property>
  <property fmtid="{D5CDD505-2E9C-101B-9397-08002B2CF9AE}" pid="44" name="f5a1a420fce24dbdb6cd5bfa58ab4e97">
    <vt:lpwstr/>
  </property>
  <property fmtid="{D5CDD505-2E9C-101B-9397-08002B2CF9AE}" pid="45" name="Status">
    <vt:lpwstr>Under arbeid</vt:lpwstr>
  </property>
  <property fmtid="{D5CDD505-2E9C-101B-9397-08002B2CF9AE}" pid="46" name="p198088c416a4b7099fcc01a800418a0">
    <vt:lpwstr/>
  </property>
  <property fmtid="{D5CDD505-2E9C-101B-9397-08002B2CF9AE}" pid="47" name="f2512c8c424c4eafb4bf77267a1125ba">
    <vt:lpwstr/>
  </property>
  <property fmtid="{D5CDD505-2E9C-101B-9397-08002B2CF9AE}" pid="48" name="Del_x0020_av_x0020_ordre_x0020__x002F__x0020_planverk">
    <vt:lpwstr/>
  </property>
  <property fmtid="{D5CDD505-2E9C-101B-9397-08002B2CF9AE}" pid="49" name="pe2af2fcee064576a9caade6dc2abbf5">
    <vt:lpwstr/>
  </property>
  <property fmtid="{D5CDD505-2E9C-101B-9397-08002B2CF9AE}" pid="50" name="Type_x0020_grunnlagsdokument">
    <vt:lpwstr/>
  </property>
  <property fmtid="{D5CDD505-2E9C-101B-9397-08002B2CF9AE}" pid="51" name="f36eaebd755f4996919f9e6beddb8d38">
    <vt:lpwstr/>
  </property>
  <property fmtid="{D5CDD505-2E9C-101B-9397-08002B2CF9AE}" pid="52" name="Operasjon">
    <vt:lpwstr/>
  </property>
  <property fmtid="{D5CDD505-2E9C-101B-9397-08002B2CF9AE}" pid="53" name="Navn_x0020_p_x00e5__x0020_ordre_x002F_planverk">
    <vt:lpwstr/>
  </property>
  <property fmtid="{D5CDD505-2E9C-101B-9397-08002B2CF9AE}" pid="54" name="Type_x0020_brief0">
    <vt:lpwstr/>
  </property>
  <property fmtid="{D5CDD505-2E9C-101B-9397-08002B2CF9AE}" pid="55" name="ed4f7ec361e74713a6fe984f28474967">
    <vt:lpwstr/>
  </property>
  <property fmtid="{D5CDD505-2E9C-101B-9397-08002B2CF9AE}" pid="56" name="e058bb8098b24c5cb86d699c8ef3e0ef">
    <vt:lpwstr/>
  </property>
  <property fmtid="{D5CDD505-2E9C-101B-9397-08002B2CF9AE}" pid="57" name="Organisasjon HV">
    <vt:lpwstr/>
  </property>
  <property fmtid="{D5CDD505-2E9C-101B-9397-08002B2CF9AE}" pid="58" name="Del av ordre / planverk">
    <vt:lpwstr/>
  </property>
  <property fmtid="{D5CDD505-2E9C-101B-9397-08002B2CF9AE}" pid="59" name="Møte">
    <vt:lpwstr/>
  </property>
  <property fmtid="{D5CDD505-2E9C-101B-9397-08002B2CF9AE}" pid="60" name="Navn på ordre/planverk">
    <vt:lpwstr/>
  </property>
  <property fmtid="{D5CDD505-2E9C-101B-9397-08002B2CF9AE}" pid="61" name="Type rapport">
    <vt:lpwstr/>
  </property>
  <property fmtid="{D5CDD505-2E9C-101B-9397-08002B2CF9AE}" pid="62" name="Type grunnlagsdokument">
    <vt:lpwstr/>
  </property>
  <property fmtid="{D5CDD505-2E9C-101B-9397-08002B2CF9AE}" pid="63" name="Type brief0">
    <vt:lpwstr/>
  </property>
  <property fmtid="{D5CDD505-2E9C-101B-9397-08002B2CF9AE}" pid="64" name="Type møte">
    <vt:lpwstr/>
  </property>
</Properties>
</file>